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4" r:id="rId1"/>
  </p:sldMasterIdLst>
  <p:notesMasterIdLst>
    <p:notesMasterId r:id="rId40"/>
  </p:notesMasterIdLst>
  <p:sldIdLst>
    <p:sldId id="256" r:id="rId2"/>
    <p:sldId id="258" r:id="rId3"/>
    <p:sldId id="298" r:id="rId4"/>
    <p:sldId id="273" r:id="rId5"/>
    <p:sldId id="259" r:id="rId6"/>
    <p:sldId id="260" r:id="rId7"/>
    <p:sldId id="299" r:id="rId8"/>
    <p:sldId id="265" r:id="rId9"/>
    <p:sldId id="261" r:id="rId10"/>
    <p:sldId id="300" r:id="rId11"/>
    <p:sldId id="301" r:id="rId12"/>
    <p:sldId id="262" r:id="rId13"/>
    <p:sldId id="268" r:id="rId14"/>
    <p:sldId id="266" r:id="rId15"/>
    <p:sldId id="302" r:id="rId16"/>
    <p:sldId id="303" r:id="rId17"/>
    <p:sldId id="304" r:id="rId18"/>
    <p:sldId id="305" r:id="rId19"/>
    <p:sldId id="307" r:id="rId20"/>
    <p:sldId id="306" r:id="rId21"/>
    <p:sldId id="312" r:id="rId22"/>
    <p:sldId id="309" r:id="rId23"/>
    <p:sldId id="310" r:id="rId24"/>
    <p:sldId id="311" r:id="rId25"/>
    <p:sldId id="263" r:id="rId26"/>
    <p:sldId id="313" r:id="rId27"/>
    <p:sldId id="314" r:id="rId28"/>
    <p:sldId id="315" r:id="rId29"/>
    <p:sldId id="317" r:id="rId30"/>
    <p:sldId id="316" r:id="rId31"/>
    <p:sldId id="318" r:id="rId32"/>
    <p:sldId id="324" r:id="rId33"/>
    <p:sldId id="319" r:id="rId34"/>
    <p:sldId id="321" r:id="rId35"/>
    <p:sldId id="320" r:id="rId36"/>
    <p:sldId id="323" r:id="rId37"/>
    <p:sldId id="322" r:id="rId38"/>
    <p:sldId id="275" r:id="rId39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2A695F9-F303-46EF-9116-7A143569505D}">
  <a:tblStyle styleId="{F2A695F9-F303-46EF-9116-7A143569505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03" autoAdjust="0"/>
    <p:restoredTop sz="96024" autoAdjust="0"/>
  </p:normalViewPr>
  <p:slideViewPr>
    <p:cSldViewPr snapToGrid="0">
      <p:cViewPr varScale="1">
        <p:scale>
          <a:sx n="132" d="100"/>
          <a:sy n="132" d="100"/>
        </p:scale>
        <p:origin x="48" y="7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21258269c9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21258269c9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35779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21258269c9b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21258269c9b_0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10f9e629ec3_0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8" name="Google Shape;568;g10f9e629ec3_0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11e375b9f55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11e375b9f55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21258269c9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21258269c9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40863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21258269c9b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21258269c9b_0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785169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10f9e629ec3_0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8" name="Google Shape;568;g10f9e629ec3_0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17439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11e375b9f55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11e375b9f55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35759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11e375b9f55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11e375b9f55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32834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11e375b9f55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11e375b9f55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443720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10f9e629ec3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10f9e629ec3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11e375b9f55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11e375b9f55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069504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21258269c9b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21258269c9b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105481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10f9e629ec3_0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8" name="Google Shape;568;g10f9e629ec3_0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530292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11e375b9f55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11e375b9f55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908707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2140bdeeea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2140bdeeea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10f9e629ec3_0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8" name="Google Shape;568;g10f9e629ec3_0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0010827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11e375b9f55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11e375b9f55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3958242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21258269c9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21258269c9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074414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10f9e629ec3_0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8" name="Google Shape;568;g10f9e629ec3_0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757123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21258269c9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21258269c9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96164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g11e375b9f55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3" name="Google Shape;633;g11e375b9f55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1788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g1105afc42a3_1_7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6" name="Google Shape;716;g1105afc42a3_1_7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g11e375b9f55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6" name="Google Shape;676;g11e375b9f55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21258269c9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21258269c9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111e7c571f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111e7c571f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11e375b9f55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11e375b9f55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21258269c9b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21258269c9b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11e375b9f55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11e375b9f55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28200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5100" y="770625"/>
            <a:ext cx="4419600" cy="181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5100" y="2645075"/>
            <a:ext cx="2136900" cy="49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"/>
          <p:cNvSpPr>
            <a:spLocks noGrp="1"/>
          </p:cNvSpPr>
          <p:nvPr>
            <p:ph type="pic" idx="2"/>
          </p:nvPr>
        </p:nvSpPr>
        <p:spPr>
          <a:xfrm>
            <a:off x="5373700" y="1615200"/>
            <a:ext cx="3055200" cy="2977500"/>
          </a:xfrm>
          <a:prstGeom prst="ellipse">
            <a:avLst/>
          </a:prstGeom>
          <a:noFill/>
          <a:ln>
            <a:noFill/>
          </a:ln>
        </p:spPr>
      </p:sp>
      <p:grpSp>
        <p:nvGrpSpPr>
          <p:cNvPr id="12" name="Google Shape;12;p2"/>
          <p:cNvGrpSpPr/>
          <p:nvPr/>
        </p:nvGrpSpPr>
        <p:grpSpPr>
          <a:xfrm>
            <a:off x="-317250" y="-260050"/>
            <a:ext cx="9063900" cy="4625475"/>
            <a:chOff x="-317250" y="-260050"/>
            <a:chExt cx="9063900" cy="4625475"/>
          </a:xfrm>
        </p:grpSpPr>
        <p:sp>
          <p:nvSpPr>
            <p:cNvPr id="13" name="Google Shape;13;p2"/>
            <p:cNvSpPr/>
            <p:nvPr/>
          </p:nvSpPr>
          <p:spPr>
            <a:xfrm>
              <a:off x="-317250" y="3570375"/>
              <a:ext cx="795075" cy="795050"/>
            </a:xfrm>
            <a:custGeom>
              <a:avLst/>
              <a:gdLst/>
              <a:ahLst/>
              <a:cxnLst/>
              <a:rect l="l" t="t" r="r" b="b"/>
              <a:pathLst>
                <a:path w="31803" h="31802" extrusionOk="0">
                  <a:moveTo>
                    <a:pt x="15908" y="4668"/>
                  </a:moveTo>
                  <a:cubicBezTo>
                    <a:pt x="22099" y="4668"/>
                    <a:pt x="27135" y="9704"/>
                    <a:pt x="27135" y="15895"/>
                  </a:cubicBezTo>
                  <a:cubicBezTo>
                    <a:pt x="27135" y="22086"/>
                    <a:pt x="22099" y="27123"/>
                    <a:pt x="15908" y="27123"/>
                  </a:cubicBezTo>
                  <a:cubicBezTo>
                    <a:pt x="9716" y="27123"/>
                    <a:pt x="4680" y="22086"/>
                    <a:pt x="4680" y="15895"/>
                  </a:cubicBezTo>
                  <a:cubicBezTo>
                    <a:pt x="4680" y="9704"/>
                    <a:pt x="9716" y="4668"/>
                    <a:pt x="15908" y="4668"/>
                  </a:cubicBezTo>
                  <a:close/>
                  <a:moveTo>
                    <a:pt x="15908" y="0"/>
                  </a:moveTo>
                  <a:cubicBezTo>
                    <a:pt x="7133" y="0"/>
                    <a:pt x="1" y="7132"/>
                    <a:pt x="1" y="15895"/>
                  </a:cubicBezTo>
                  <a:cubicBezTo>
                    <a:pt x="1" y="24670"/>
                    <a:pt x="7133" y="31802"/>
                    <a:pt x="15908" y="31802"/>
                  </a:cubicBezTo>
                  <a:cubicBezTo>
                    <a:pt x="24671" y="31802"/>
                    <a:pt x="31802" y="24670"/>
                    <a:pt x="31802" y="15895"/>
                  </a:cubicBezTo>
                  <a:cubicBezTo>
                    <a:pt x="31802" y="7132"/>
                    <a:pt x="24671" y="0"/>
                    <a:pt x="159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7951575" y="-260050"/>
              <a:ext cx="795075" cy="795050"/>
            </a:xfrm>
            <a:custGeom>
              <a:avLst/>
              <a:gdLst/>
              <a:ahLst/>
              <a:cxnLst/>
              <a:rect l="l" t="t" r="r" b="b"/>
              <a:pathLst>
                <a:path w="31803" h="31802" extrusionOk="0">
                  <a:moveTo>
                    <a:pt x="15908" y="4668"/>
                  </a:moveTo>
                  <a:cubicBezTo>
                    <a:pt x="22099" y="4668"/>
                    <a:pt x="27135" y="9704"/>
                    <a:pt x="27135" y="15895"/>
                  </a:cubicBezTo>
                  <a:cubicBezTo>
                    <a:pt x="27135" y="22086"/>
                    <a:pt x="22099" y="27123"/>
                    <a:pt x="15908" y="27123"/>
                  </a:cubicBezTo>
                  <a:cubicBezTo>
                    <a:pt x="9716" y="27123"/>
                    <a:pt x="4680" y="22086"/>
                    <a:pt x="4680" y="15895"/>
                  </a:cubicBezTo>
                  <a:cubicBezTo>
                    <a:pt x="4680" y="9704"/>
                    <a:pt x="9716" y="4668"/>
                    <a:pt x="15908" y="4668"/>
                  </a:cubicBezTo>
                  <a:close/>
                  <a:moveTo>
                    <a:pt x="15908" y="0"/>
                  </a:moveTo>
                  <a:cubicBezTo>
                    <a:pt x="7133" y="0"/>
                    <a:pt x="1" y="7132"/>
                    <a:pt x="1" y="15895"/>
                  </a:cubicBezTo>
                  <a:cubicBezTo>
                    <a:pt x="1" y="24670"/>
                    <a:pt x="7133" y="31802"/>
                    <a:pt x="15908" y="31802"/>
                  </a:cubicBezTo>
                  <a:cubicBezTo>
                    <a:pt x="24671" y="31802"/>
                    <a:pt x="31802" y="24670"/>
                    <a:pt x="31802" y="15895"/>
                  </a:cubicBezTo>
                  <a:cubicBezTo>
                    <a:pt x="31802" y="7132"/>
                    <a:pt x="24671" y="0"/>
                    <a:pt x="159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3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13"/>
          <p:cNvSpPr txBox="1">
            <a:spLocks noGrp="1"/>
          </p:cNvSpPr>
          <p:nvPr>
            <p:ph type="title" idx="2" hasCustomPrompt="1"/>
          </p:nvPr>
        </p:nvSpPr>
        <p:spPr>
          <a:xfrm>
            <a:off x="719975" y="1441971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2" name="Google Shape;112;p13"/>
          <p:cNvSpPr txBox="1">
            <a:spLocks noGrp="1"/>
          </p:cNvSpPr>
          <p:nvPr>
            <p:ph type="title" idx="3" hasCustomPrompt="1"/>
          </p:nvPr>
        </p:nvSpPr>
        <p:spPr>
          <a:xfrm>
            <a:off x="719975" y="2875379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3" name="Google Shape;113;p13"/>
          <p:cNvSpPr txBox="1">
            <a:spLocks noGrp="1"/>
          </p:cNvSpPr>
          <p:nvPr>
            <p:ph type="title" idx="4" hasCustomPrompt="1"/>
          </p:nvPr>
        </p:nvSpPr>
        <p:spPr>
          <a:xfrm>
            <a:off x="3227400" y="1441971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4" name="Google Shape;114;p13"/>
          <p:cNvSpPr txBox="1">
            <a:spLocks noGrp="1"/>
          </p:cNvSpPr>
          <p:nvPr>
            <p:ph type="title" idx="5" hasCustomPrompt="1"/>
          </p:nvPr>
        </p:nvSpPr>
        <p:spPr>
          <a:xfrm>
            <a:off x="3227400" y="2875379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5" name="Google Shape;115;p13"/>
          <p:cNvSpPr txBox="1">
            <a:spLocks noGrp="1"/>
          </p:cNvSpPr>
          <p:nvPr>
            <p:ph type="subTitle" idx="1"/>
          </p:nvPr>
        </p:nvSpPr>
        <p:spPr>
          <a:xfrm>
            <a:off x="719975" y="1965163"/>
            <a:ext cx="2305500" cy="63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16" name="Google Shape;116;p13"/>
          <p:cNvSpPr txBox="1">
            <a:spLocks noGrp="1"/>
          </p:cNvSpPr>
          <p:nvPr>
            <p:ph type="subTitle" idx="6"/>
          </p:nvPr>
        </p:nvSpPr>
        <p:spPr>
          <a:xfrm>
            <a:off x="3227400" y="1965163"/>
            <a:ext cx="2305500" cy="63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17" name="Google Shape;117;p13"/>
          <p:cNvSpPr txBox="1">
            <a:spLocks noGrp="1"/>
          </p:cNvSpPr>
          <p:nvPr>
            <p:ph type="subTitle" idx="7"/>
          </p:nvPr>
        </p:nvSpPr>
        <p:spPr>
          <a:xfrm>
            <a:off x="719975" y="3398638"/>
            <a:ext cx="2305500" cy="63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18" name="Google Shape;118;p13"/>
          <p:cNvSpPr txBox="1">
            <a:spLocks noGrp="1"/>
          </p:cNvSpPr>
          <p:nvPr>
            <p:ph type="subTitle" idx="8"/>
          </p:nvPr>
        </p:nvSpPr>
        <p:spPr>
          <a:xfrm>
            <a:off x="3227400" y="3398638"/>
            <a:ext cx="2305500" cy="63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19" name="Google Shape;119;p13"/>
          <p:cNvSpPr>
            <a:spLocks noGrp="1"/>
          </p:cNvSpPr>
          <p:nvPr>
            <p:ph type="pic" idx="9"/>
          </p:nvPr>
        </p:nvSpPr>
        <p:spPr>
          <a:xfrm>
            <a:off x="5373700" y="1615200"/>
            <a:ext cx="3050400" cy="2993400"/>
          </a:xfrm>
          <a:prstGeom prst="ellipse">
            <a:avLst/>
          </a:prstGeom>
          <a:noFill/>
          <a:ln>
            <a:noFill/>
          </a:ln>
        </p:spPr>
      </p:sp>
      <p:grpSp>
        <p:nvGrpSpPr>
          <p:cNvPr id="120" name="Google Shape;120;p13"/>
          <p:cNvGrpSpPr/>
          <p:nvPr/>
        </p:nvGrpSpPr>
        <p:grpSpPr>
          <a:xfrm>
            <a:off x="3565575" y="-260050"/>
            <a:ext cx="5395575" cy="5209000"/>
            <a:chOff x="3565575" y="-260050"/>
            <a:chExt cx="5395575" cy="5209000"/>
          </a:xfrm>
        </p:grpSpPr>
        <p:sp>
          <p:nvSpPr>
            <p:cNvPr id="121" name="Google Shape;121;p13"/>
            <p:cNvSpPr/>
            <p:nvPr/>
          </p:nvSpPr>
          <p:spPr>
            <a:xfrm>
              <a:off x="3565575" y="4757850"/>
              <a:ext cx="191100" cy="191100"/>
            </a:xfrm>
            <a:prstGeom prst="plus">
              <a:avLst>
                <a:gd name="adj" fmla="val 33379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3"/>
            <p:cNvSpPr/>
            <p:nvPr/>
          </p:nvSpPr>
          <p:spPr>
            <a:xfrm>
              <a:off x="8770050" y="247888"/>
              <a:ext cx="191100" cy="191100"/>
            </a:xfrm>
            <a:prstGeom prst="plus">
              <a:avLst>
                <a:gd name="adj" fmla="val 33379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3"/>
            <p:cNvSpPr/>
            <p:nvPr/>
          </p:nvSpPr>
          <p:spPr>
            <a:xfrm>
              <a:off x="5470550" y="-260050"/>
              <a:ext cx="795075" cy="795050"/>
            </a:xfrm>
            <a:custGeom>
              <a:avLst/>
              <a:gdLst/>
              <a:ahLst/>
              <a:cxnLst/>
              <a:rect l="l" t="t" r="r" b="b"/>
              <a:pathLst>
                <a:path w="31803" h="31802" extrusionOk="0">
                  <a:moveTo>
                    <a:pt x="15908" y="4668"/>
                  </a:moveTo>
                  <a:cubicBezTo>
                    <a:pt x="22099" y="4668"/>
                    <a:pt x="27135" y="9704"/>
                    <a:pt x="27135" y="15895"/>
                  </a:cubicBezTo>
                  <a:cubicBezTo>
                    <a:pt x="27135" y="22086"/>
                    <a:pt x="22099" y="27123"/>
                    <a:pt x="15908" y="27123"/>
                  </a:cubicBezTo>
                  <a:cubicBezTo>
                    <a:pt x="9716" y="27123"/>
                    <a:pt x="4680" y="22086"/>
                    <a:pt x="4680" y="15895"/>
                  </a:cubicBezTo>
                  <a:cubicBezTo>
                    <a:pt x="4680" y="9704"/>
                    <a:pt x="9716" y="4668"/>
                    <a:pt x="15908" y="4668"/>
                  </a:cubicBezTo>
                  <a:close/>
                  <a:moveTo>
                    <a:pt x="15908" y="0"/>
                  </a:moveTo>
                  <a:cubicBezTo>
                    <a:pt x="7133" y="0"/>
                    <a:pt x="1" y="7132"/>
                    <a:pt x="1" y="15895"/>
                  </a:cubicBezTo>
                  <a:cubicBezTo>
                    <a:pt x="1" y="24670"/>
                    <a:pt x="7133" y="31802"/>
                    <a:pt x="15908" y="31802"/>
                  </a:cubicBezTo>
                  <a:cubicBezTo>
                    <a:pt x="24671" y="31802"/>
                    <a:pt x="31802" y="24670"/>
                    <a:pt x="31802" y="15895"/>
                  </a:cubicBezTo>
                  <a:cubicBezTo>
                    <a:pt x="31802" y="7132"/>
                    <a:pt x="24671" y="0"/>
                    <a:pt x="159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4_1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5"/>
          <p:cNvSpPr txBox="1">
            <a:spLocks noGrp="1"/>
          </p:cNvSpPr>
          <p:nvPr>
            <p:ph type="title"/>
          </p:nvPr>
        </p:nvSpPr>
        <p:spPr>
          <a:xfrm>
            <a:off x="720000" y="733775"/>
            <a:ext cx="3790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15"/>
          <p:cNvSpPr txBox="1">
            <a:spLocks noGrp="1"/>
          </p:cNvSpPr>
          <p:nvPr>
            <p:ph type="subTitle" idx="1"/>
          </p:nvPr>
        </p:nvSpPr>
        <p:spPr>
          <a:xfrm>
            <a:off x="720000" y="1362125"/>
            <a:ext cx="3790800" cy="67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15"/>
          <p:cNvSpPr>
            <a:spLocks noGrp="1"/>
          </p:cNvSpPr>
          <p:nvPr>
            <p:ph type="pic" idx="2"/>
          </p:nvPr>
        </p:nvSpPr>
        <p:spPr>
          <a:xfrm>
            <a:off x="5373700" y="1615200"/>
            <a:ext cx="3055200" cy="29931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34" name="Google Shape;134;p15"/>
          <p:cNvSpPr>
            <a:spLocks noGrp="1"/>
          </p:cNvSpPr>
          <p:nvPr>
            <p:ph type="pic" idx="3"/>
          </p:nvPr>
        </p:nvSpPr>
        <p:spPr>
          <a:xfrm>
            <a:off x="720000" y="2262000"/>
            <a:ext cx="2378400" cy="2346300"/>
          </a:xfrm>
          <a:prstGeom prst="ellipse">
            <a:avLst/>
          </a:prstGeom>
          <a:noFill/>
          <a:ln>
            <a:noFill/>
          </a:ln>
        </p:spPr>
      </p:sp>
      <p:grpSp>
        <p:nvGrpSpPr>
          <p:cNvPr id="135" name="Google Shape;135;p15"/>
          <p:cNvGrpSpPr/>
          <p:nvPr/>
        </p:nvGrpSpPr>
        <p:grpSpPr>
          <a:xfrm>
            <a:off x="2987225" y="-260050"/>
            <a:ext cx="3383175" cy="5663400"/>
            <a:chOff x="2987225" y="-260050"/>
            <a:chExt cx="3383175" cy="5663400"/>
          </a:xfrm>
        </p:grpSpPr>
        <p:sp>
          <p:nvSpPr>
            <p:cNvPr id="136" name="Google Shape;136;p15"/>
            <p:cNvSpPr/>
            <p:nvPr/>
          </p:nvSpPr>
          <p:spPr>
            <a:xfrm>
              <a:off x="5575325" y="-260050"/>
              <a:ext cx="795075" cy="795050"/>
            </a:xfrm>
            <a:custGeom>
              <a:avLst/>
              <a:gdLst/>
              <a:ahLst/>
              <a:cxnLst/>
              <a:rect l="l" t="t" r="r" b="b"/>
              <a:pathLst>
                <a:path w="31803" h="31802" extrusionOk="0">
                  <a:moveTo>
                    <a:pt x="15908" y="4668"/>
                  </a:moveTo>
                  <a:cubicBezTo>
                    <a:pt x="22099" y="4668"/>
                    <a:pt x="27135" y="9704"/>
                    <a:pt x="27135" y="15895"/>
                  </a:cubicBezTo>
                  <a:cubicBezTo>
                    <a:pt x="27135" y="22086"/>
                    <a:pt x="22099" y="27123"/>
                    <a:pt x="15908" y="27123"/>
                  </a:cubicBezTo>
                  <a:cubicBezTo>
                    <a:pt x="9716" y="27123"/>
                    <a:pt x="4680" y="22086"/>
                    <a:pt x="4680" y="15895"/>
                  </a:cubicBezTo>
                  <a:cubicBezTo>
                    <a:pt x="4680" y="9704"/>
                    <a:pt x="9716" y="4668"/>
                    <a:pt x="15908" y="4668"/>
                  </a:cubicBezTo>
                  <a:close/>
                  <a:moveTo>
                    <a:pt x="15908" y="0"/>
                  </a:moveTo>
                  <a:cubicBezTo>
                    <a:pt x="7133" y="0"/>
                    <a:pt x="1" y="7132"/>
                    <a:pt x="1" y="15895"/>
                  </a:cubicBezTo>
                  <a:cubicBezTo>
                    <a:pt x="1" y="24670"/>
                    <a:pt x="7133" y="31802"/>
                    <a:pt x="15908" y="31802"/>
                  </a:cubicBezTo>
                  <a:cubicBezTo>
                    <a:pt x="24671" y="31802"/>
                    <a:pt x="31802" y="24670"/>
                    <a:pt x="31802" y="15895"/>
                  </a:cubicBezTo>
                  <a:cubicBezTo>
                    <a:pt x="31802" y="7132"/>
                    <a:pt x="24671" y="0"/>
                    <a:pt x="159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15"/>
            <p:cNvSpPr/>
            <p:nvPr/>
          </p:nvSpPr>
          <p:spPr>
            <a:xfrm>
              <a:off x="2987225" y="4608300"/>
              <a:ext cx="795075" cy="795050"/>
            </a:xfrm>
            <a:custGeom>
              <a:avLst/>
              <a:gdLst/>
              <a:ahLst/>
              <a:cxnLst/>
              <a:rect l="l" t="t" r="r" b="b"/>
              <a:pathLst>
                <a:path w="31803" h="31802" extrusionOk="0">
                  <a:moveTo>
                    <a:pt x="15908" y="4668"/>
                  </a:moveTo>
                  <a:cubicBezTo>
                    <a:pt x="22099" y="4668"/>
                    <a:pt x="27135" y="9704"/>
                    <a:pt x="27135" y="15895"/>
                  </a:cubicBezTo>
                  <a:cubicBezTo>
                    <a:pt x="27135" y="22086"/>
                    <a:pt x="22099" y="27123"/>
                    <a:pt x="15908" y="27123"/>
                  </a:cubicBezTo>
                  <a:cubicBezTo>
                    <a:pt x="9716" y="27123"/>
                    <a:pt x="4680" y="22086"/>
                    <a:pt x="4680" y="15895"/>
                  </a:cubicBezTo>
                  <a:cubicBezTo>
                    <a:pt x="4680" y="9704"/>
                    <a:pt x="9716" y="4668"/>
                    <a:pt x="15908" y="4668"/>
                  </a:cubicBezTo>
                  <a:close/>
                  <a:moveTo>
                    <a:pt x="15908" y="0"/>
                  </a:moveTo>
                  <a:cubicBezTo>
                    <a:pt x="7133" y="0"/>
                    <a:pt x="1" y="7132"/>
                    <a:pt x="1" y="15895"/>
                  </a:cubicBezTo>
                  <a:cubicBezTo>
                    <a:pt x="1" y="24670"/>
                    <a:pt x="7133" y="31802"/>
                    <a:pt x="15908" y="31802"/>
                  </a:cubicBezTo>
                  <a:cubicBezTo>
                    <a:pt x="24671" y="31802"/>
                    <a:pt x="31802" y="24670"/>
                    <a:pt x="31802" y="15895"/>
                  </a:cubicBezTo>
                  <a:cubicBezTo>
                    <a:pt x="31802" y="7132"/>
                    <a:pt x="24671" y="0"/>
                    <a:pt x="159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BLANK_1_1_1_1_1_1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8"/>
          <p:cNvSpPr txBox="1">
            <a:spLocks noGrp="1"/>
          </p:cNvSpPr>
          <p:nvPr>
            <p:ph type="title" hasCustomPrompt="1"/>
          </p:nvPr>
        </p:nvSpPr>
        <p:spPr>
          <a:xfrm>
            <a:off x="946775" y="1905174"/>
            <a:ext cx="30267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6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7" name="Google Shape;157;p18"/>
          <p:cNvSpPr txBox="1">
            <a:spLocks noGrp="1"/>
          </p:cNvSpPr>
          <p:nvPr>
            <p:ph type="subTitle" idx="1"/>
          </p:nvPr>
        </p:nvSpPr>
        <p:spPr>
          <a:xfrm>
            <a:off x="946775" y="2625226"/>
            <a:ext cx="3026700" cy="5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58" name="Google Shape;158;p18"/>
          <p:cNvSpPr txBox="1">
            <a:spLocks noGrp="1"/>
          </p:cNvSpPr>
          <p:nvPr>
            <p:ph type="title" idx="2" hasCustomPrompt="1"/>
          </p:nvPr>
        </p:nvSpPr>
        <p:spPr>
          <a:xfrm>
            <a:off x="946775" y="3275347"/>
            <a:ext cx="30267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6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9" name="Google Shape;159;p18"/>
          <p:cNvSpPr txBox="1">
            <a:spLocks noGrp="1"/>
          </p:cNvSpPr>
          <p:nvPr>
            <p:ph type="subTitle" idx="3"/>
          </p:nvPr>
        </p:nvSpPr>
        <p:spPr>
          <a:xfrm>
            <a:off x="946775" y="3995400"/>
            <a:ext cx="3026700" cy="5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60" name="Google Shape;160;p18"/>
          <p:cNvSpPr txBox="1">
            <a:spLocks noGrp="1"/>
          </p:cNvSpPr>
          <p:nvPr>
            <p:ph type="title" idx="4" hasCustomPrompt="1"/>
          </p:nvPr>
        </p:nvSpPr>
        <p:spPr>
          <a:xfrm>
            <a:off x="946775" y="535000"/>
            <a:ext cx="30267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6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61" name="Google Shape;161;p18"/>
          <p:cNvSpPr txBox="1">
            <a:spLocks noGrp="1"/>
          </p:cNvSpPr>
          <p:nvPr>
            <p:ph type="subTitle" idx="5"/>
          </p:nvPr>
        </p:nvSpPr>
        <p:spPr>
          <a:xfrm>
            <a:off x="946775" y="1255052"/>
            <a:ext cx="3026700" cy="5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62" name="Google Shape;162;p18"/>
          <p:cNvSpPr>
            <a:spLocks noGrp="1"/>
          </p:cNvSpPr>
          <p:nvPr>
            <p:ph type="pic" idx="6"/>
          </p:nvPr>
        </p:nvSpPr>
        <p:spPr>
          <a:xfrm>
            <a:off x="5373700" y="1615200"/>
            <a:ext cx="3055200" cy="2993400"/>
          </a:xfrm>
          <a:prstGeom prst="ellipse">
            <a:avLst/>
          </a:prstGeom>
          <a:noFill/>
          <a:ln>
            <a:noFill/>
          </a:ln>
        </p:spPr>
      </p:sp>
      <p:grpSp>
        <p:nvGrpSpPr>
          <p:cNvPr id="163" name="Google Shape;163;p18"/>
          <p:cNvGrpSpPr/>
          <p:nvPr/>
        </p:nvGrpSpPr>
        <p:grpSpPr>
          <a:xfrm>
            <a:off x="109341" y="-427975"/>
            <a:ext cx="4786459" cy="5383638"/>
            <a:chOff x="109341" y="-427975"/>
            <a:chExt cx="4786459" cy="5383638"/>
          </a:xfrm>
        </p:grpSpPr>
        <p:grpSp>
          <p:nvGrpSpPr>
            <p:cNvPr id="164" name="Google Shape;164;p18"/>
            <p:cNvGrpSpPr/>
            <p:nvPr/>
          </p:nvGrpSpPr>
          <p:grpSpPr>
            <a:xfrm rot="-6072277">
              <a:off x="64427" y="4328025"/>
              <a:ext cx="695580" cy="479736"/>
              <a:chOff x="4530850" y="3323263"/>
              <a:chExt cx="543250" cy="374675"/>
            </a:xfrm>
          </p:grpSpPr>
          <p:sp>
            <p:nvSpPr>
              <p:cNvPr id="165" name="Google Shape;165;p18"/>
              <p:cNvSpPr/>
              <p:nvPr/>
            </p:nvSpPr>
            <p:spPr>
              <a:xfrm>
                <a:off x="4530850" y="3323263"/>
                <a:ext cx="509625" cy="322650"/>
              </a:xfrm>
              <a:custGeom>
                <a:avLst/>
                <a:gdLst/>
                <a:ahLst/>
                <a:cxnLst/>
                <a:rect l="l" t="t" r="r" b="b"/>
                <a:pathLst>
                  <a:path w="20385" h="12906" extrusionOk="0">
                    <a:moveTo>
                      <a:pt x="13217" y="1"/>
                    </a:moveTo>
                    <a:cubicBezTo>
                      <a:pt x="11331" y="1"/>
                      <a:pt x="9212" y="531"/>
                      <a:pt x="7180" y="1622"/>
                    </a:cubicBezTo>
                    <a:cubicBezTo>
                      <a:pt x="2465" y="4146"/>
                      <a:pt x="1" y="8706"/>
                      <a:pt x="1668" y="11814"/>
                    </a:cubicBezTo>
                    <a:cubicBezTo>
                      <a:pt x="2083" y="12588"/>
                      <a:pt x="2541" y="12905"/>
                      <a:pt x="3068" y="12905"/>
                    </a:cubicBezTo>
                    <a:cubicBezTo>
                      <a:pt x="4655" y="12905"/>
                      <a:pt x="6864" y="10033"/>
                      <a:pt x="10395" y="8147"/>
                    </a:cubicBezTo>
                    <a:cubicBezTo>
                      <a:pt x="15110" y="5623"/>
                      <a:pt x="20384" y="5789"/>
                      <a:pt x="18717" y="2682"/>
                    </a:cubicBezTo>
                    <a:cubicBezTo>
                      <a:pt x="17771" y="917"/>
                      <a:pt x="15695" y="1"/>
                      <a:pt x="1321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66;p18"/>
              <p:cNvSpPr/>
              <p:nvPr/>
            </p:nvSpPr>
            <p:spPr>
              <a:xfrm>
                <a:off x="4613900" y="3369363"/>
                <a:ext cx="460200" cy="328575"/>
              </a:xfrm>
              <a:custGeom>
                <a:avLst/>
                <a:gdLst/>
                <a:ahLst/>
                <a:cxnLst/>
                <a:rect l="l" t="t" r="r" b="b"/>
                <a:pathLst>
                  <a:path w="18408" h="13143" extrusionOk="0">
                    <a:moveTo>
                      <a:pt x="12378" y="501"/>
                    </a:moveTo>
                    <a:cubicBezTo>
                      <a:pt x="14706" y="501"/>
                      <a:pt x="16648" y="1351"/>
                      <a:pt x="17526" y="2993"/>
                    </a:cubicBezTo>
                    <a:cubicBezTo>
                      <a:pt x="17800" y="3517"/>
                      <a:pt x="17872" y="3933"/>
                      <a:pt x="17741" y="4267"/>
                    </a:cubicBezTo>
                    <a:cubicBezTo>
                      <a:pt x="17419" y="5076"/>
                      <a:pt x="15979" y="5541"/>
                      <a:pt x="14157" y="6136"/>
                    </a:cubicBezTo>
                    <a:cubicBezTo>
                      <a:pt x="12716" y="6612"/>
                      <a:pt x="11085" y="7148"/>
                      <a:pt x="9490" y="7993"/>
                    </a:cubicBezTo>
                    <a:cubicBezTo>
                      <a:pt x="7871" y="8863"/>
                      <a:pt x="6501" y="9958"/>
                      <a:pt x="5406" y="10839"/>
                    </a:cubicBezTo>
                    <a:cubicBezTo>
                      <a:pt x="4334" y="11696"/>
                      <a:pt x="3441" y="12423"/>
                      <a:pt x="2727" y="12589"/>
                    </a:cubicBezTo>
                    <a:cubicBezTo>
                      <a:pt x="2626" y="12618"/>
                      <a:pt x="2525" y="12634"/>
                      <a:pt x="2427" y="12634"/>
                    </a:cubicBezTo>
                    <a:cubicBezTo>
                      <a:pt x="2363" y="12634"/>
                      <a:pt x="2300" y="12627"/>
                      <a:pt x="2239" y="12613"/>
                    </a:cubicBezTo>
                    <a:cubicBezTo>
                      <a:pt x="1882" y="12542"/>
                      <a:pt x="1572" y="12244"/>
                      <a:pt x="1274" y="11696"/>
                    </a:cubicBezTo>
                    <a:cubicBezTo>
                      <a:pt x="524" y="10303"/>
                      <a:pt x="655" y="8541"/>
                      <a:pt x="1632" y="6731"/>
                    </a:cubicBezTo>
                    <a:cubicBezTo>
                      <a:pt x="2632" y="4886"/>
                      <a:pt x="4382" y="3231"/>
                      <a:pt x="6573" y="2064"/>
                    </a:cubicBezTo>
                    <a:cubicBezTo>
                      <a:pt x="8529" y="1013"/>
                      <a:pt x="10570" y="501"/>
                      <a:pt x="12378" y="501"/>
                    </a:cubicBezTo>
                    <a:close/>
                    <a:moveTo>
                      <a:pt x="12350" y="0"/>
                    </a:moveTo>
                    <a:cubicBezTo>
                      <a:pt x="11467" y="0"/>
                      <a:pt x="10534" y="115"/>
                      <a:pt x="9585" y="350"/>
                    </a:cubicBezTo>
                    <a:cubicBezTo>
                      <a:pt x="8502" y="623"/>
                      <a:pt x="7406" y="1040"/>
                      <a:pt x="6335" y="1612"/>
                    </a:cubicBezTo>
                    <a:cubicBezTo>
                      <a:pt x="4061" y="2826"/>
                      <a:pt x="2227" y="4564"/>
                      <a:pt x="1191" y="6493"/>
                    </a:cubicBezTo>
                    <a:cubicBezTo>
                      <a:pt x="131" y="8458"/>
                      <a:pt x="0" y="10387"/>
                      <a:pt x="834" y="11934"/>
                    </a:cubicBezTo>
                    <a:cubicBezTo>
                      <a:pt x="1191" y="12625"/>
                      <a:pt x="1620" y="13006"/>
                      <a:pt x="2132" y="13113"/>
                    </a:cubicBezTo>
                    <a:cubicBezTo>
                      <a:pt x="2229" y="13133"/>
                      <a:pt x="2328" y="13142"/>
                      <a:pt x="2427" y="13142"/>
                    </a:cubicBezTo>
                    <a:cubicBezTo>
                      <a:pt x="3348" y="13142"/>
                      <a:pt x="4363" y="12328"/>
                      <a:pt x="5727" y="11232"/>
                    </a:cubicBezTo>
                    <a:cubicBezTo>
                      <a:pt x="6858" y="10327"/>
                      <a:pt x="8144" y="9291"/>
                      <a:pt x="9728" y="8446"/>
                    </a:cubicBezTo>
                    <a:cubicBezTo>
                      <a:pt x="11288" y="7612"/>
                      <a:pt x="12895" y="7089"/>
                      <a:pt x="14312" y="6624"/>
                    </a:cubicBezTo>
                    <a:cubicBezTo>
                      <a:pt x="16264" y="5981"/>
                      <a:pt x="17800" y="5481"/>
                      <a:pt x="18205" y="4457"/>
                    </a:cubicBezTo>
                    <a:cubicBezTo>
                      <a:pt x="18408" y="3969"/>
                      <a:pt x="18324" y="3410"/>
                      <a:pt x="17979" y="2755"/>
                    </a:cubicBezTo>
                    <a:cubicBezTo>
                      <a:pt x="17008" y="946"/>
                      <a:pt x="14880" y="0"/>
                      <a:pt x="1235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7" name="Google Shape;167;p18"/>
            <p:cNvSpPr/>
            <p:nvPr/>
          </p:nvSpPr>
          <p:spPr>
            <a:xfrm>
              <a:off x="4100725" y="-427975"/>
              <a:ext cx="795075" cy="795050"/>
            </a:xfrm>
            <a:custGeom>
              <a:avLst/>
              <a:gdLst/>
              <a:ahLst/>
              <a:cxnLst/>
              <a:rect l="l" t="t" r="r" b="b"/>
              <a:pathLst>
                <a:path w="31803" h="31802" extrusionOk="0">
                  <a:moveTo>
                    <a:pt x="15908" y="4668"/>
                  </a:moveTo>
                  <a:cubicBezTo>
                    <a:pt x="22099" y="4668"/>
                    <a:pt x="27135" y="9704"/>
                    <a:pt x="27135" y="15895"/>
                  </a:cubicBezTo>
                  <a:cubicBezTo>
                    <a:pt x="27135" y="22086"/>
                    <a:pt x="22099" y="27123"/>
                    <a:pt x="15908" y="27123"/>
                  </a:cubicBezTo>
                  <a:cubicBezTo>
                    <a:pt x="9716" y="27123"/>
                    <a:pt x="4680" y="22086"/>
                    <a:pt x="4680" y="15895"/>
                  </a:cubicBezTo>
                  <a:cubicBezTo>
                    <a:pt x="4680" y="9704"/>
                    <a:pt x="9716" y="4668"/>
                    <a:pt x="15908" y="4668"/>
                  </a:cubicBezTo>
                  <a:close/>
                  <a:moveTo>
                    <a:pt x="15908" y="0"/>
                  </a:moveTo>
                  <a:cubicBezTo>
                    <a:pt x="7133" y="0"/>
                    <a:pt x="1" y="7132"/>
                    <a:pt x="1" y="15895"/>
                  </a:cubicBezTo>
                  <a:cubicBezTo>
                    <a:pt x="1" y="24670"/>
                    <a:pt x="7133" y="31802"/>
                    <a:pt x="15908" y="31802"/>
                  </a:cubicBezTo>
                  <a:cubicBezTo>
                    <a:pt x="24671" y="31802"/>
                    <a:pt x="31802" y="24670"/>
                    <a:pt x="31802" y="15895"/>
                  </a:cubicBezTo>
                  <a:cubicBezTo>
                    <a:pt x="31802" y="7132"/>
                    <a:pt x="24671" y="0"/>
                    <a:pt x="159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9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p19"/>
          <p:cNvSpPr txBox="1">
            <a:spLocks noGrp="1"/>
          </p:cNvSpPr>
          <p:nvPr>
            <p:ph type="subTitle" idx="1"/>
          </p:nvPr>
        </p:nvSpPr>
        <p:spPr>
          <a:xfrm>
            <a:off x="937625" y="2582675"/>
            <a:ext cx="2101500" cy="144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p19"/>
          <p:cNvSpPr txBox="1">
            <a:spLocks noGrp="1"/>
          </p:cNvSpPr>
          <p:nvPr>
            <p:ph type="subTitle" idx="2"/>
          </p:nvPr>
        </p:nvSpPr>
        <p:spPr>
          <a:xfrm>
            <a:off x="3484350" y="2582675"/>
            <a:ext cx="2101500" cy="144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p19"/>
          <p:cNvSpPr txBox="1">
            <a:spLocks noGrp="1"/>
          </p:cNvSpPr>
          <p:nvPr>
            <p:ph type="subTitle" idx="3"/>
          </p:nvPr>
        </p:nvSpPr>
        <p:spPr>
          <a:xfrm>
            <a:off x="6031075" y="2582675"/>
            <a:ext cx="2101500" cy="144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19"/>
          <p:cNvSpPr txBox="1">
            <a:spLocks noGrp="1"/>
          </p:cNvSpPr>
          <p:nvPr>
            <p:ph type="subTitle" idx="4"/>
          </p:nvPr>
        </p:nvSpPr>
        <p:spPr>
          <a:xfrm>
            <a:off x="937625" y="2250825"/>
            <a:ext cx="2101500" cy="42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74" name="Google Shape;174;p19"/>
          <p:cNvSpPr txBox="1">
            <a:spLocks noGrp="1"/>
          </p:cNvSpPr>
          <p:nvPr>
            <p:ph type="subTitle" idx="5"/>
          </p:nvPr>
        </p:nvSpPr>
        <p:spPr>
          <a:xfrm>
            <a:off x="3484353" y="2250825"/>
            <a:ext cx="2101500" cy="42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75" name="Google Shape;175;p19"/>
          <p:cNvSpPr txBox="1">
            <a:spLocks noGrp="1"/>
          </p:cNvSpPr>
          <p:nvPr>
            <p:ph type="subTitle" idx="6"/>
          </p:nvPr>
        </p:nvSpPr>
        <p:spPr>
          <a:xfrm>
            <a:off x="6031075" y="2250825"/>
            <a:ext cx="2101500" cy="429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grpSp>
        <p:nvGrpSpPr>
          <p:cNvPr id="176" name="Google Shape;176;p19"/>
          <p:cNvGrpSpPr/>
          <p:nvPr/>
        </p:nvGrpSpPr>
        <p:grpSpPr>
          <a:xfrm>
            <a:off x="257550" y="164450"/>
            <a:ext cx="9081575" cy="4757588"/>
            <a:chOff x="257550" y="164450"/>
            <a:chExt cx="9081575" cy="4757588"/>
          </a:xfrm>
        </p:grpSpPr>
        <p:sp>
          <p:nvSpPr>
            <p:cNvPr id="177" name="Google Shape;177;p19"/>
            <p:cNvSpPr/>
            <p:nvPr/>
          </p:nvSpPr>
          <p:spPr>
            <a:xfrm>
              <a:off x="257550" y="1249475"/>
              <a:ext cx="191100" cy="191100"/>
            </a:xfrm>
            <a:prstGeom prst="plus">
              <a:avLst>
                <a:gd name="adj" fmla="val 33379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19"/>
            <p:cNvSpPr/>
            <p:nvPr/>
          </p:nvSpPr>
          <p:spPr>
            <a:xfrm>
              <a:off x="8698750" y="4730938"/>
              <a:ext cx="191100" cy="191100"/>
            </a:xfrm>
            <a:prstGeom prst="plus">
              <a:avLst>
                <a:gd name="adj" fmla="val 33379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19"/>
            <p:cNvSpPr/>
            <p:nvPr/>
          </p:nvSpPr>
          <p:spPr>
            <a:xfrm>
              <a:off x="8544050" y="164450"/>
              <a:ext cx="795075" cy="795050"/>
            </a:xfrm>
            <a:custGeom>
              <a:avLst/>
              <a:gdLst/>
              <a:ahLst/>
              <a:cxnLst/>
              <a:rect l="l" t="t" r="r" b="b"/>
              <a:pathLst>
                <a:path w="31803" h="31802" extrusionOk="0">
                  <a:moveTo>
                    <a:pt x="15908" y="4668"/>
                  </a:moveTo>
                  <a:cubicBezTo>
                    <a:pt x="22099" y="4668"/>
                    <a:pt x="27135" y="9704"/>
                    <a:pt x="27135" y="15895"/>
                  </a:cubicBezTo>
                  <a:cubicBezTo>
                    <a:pt x="27135" y="22086"/>
                    <a:pt x="22099" y="27123"/>
                    <a:pt x="15908" y="27123"/>
                  </a:cubicBezTo>
                  <a:cubicBezTo>
                    <a:pt x="9716" y="27123"/>
                    <a:pt x="4680" y="22086"/>
                    <a:pt x="4680" y="15895"/>
                  </a:cubicBezTo>
                  <a:cubicBezTo>
                    <a:pt x="4680" y="9704"/>
                    <a:pt x="9716" y="4668"/>
                    <a:pt x="15908" y="4668"/>
                  </a:cubicBezTo>
                  <a:close/>
                  <a:moveTo>
                    <a:pt x="15908" y="0"/>
                  </a:moveTo>
                  <a:cubicBezTo>
                    <a:pt x="7133" y="0"/>
                    <a:pt x="1" y="7132"/>
                    <a:pt x="1" y="15895"/>
                  </a:cubicBezTo>
                  <a:cubicBezTo>
                    <a:pt x="1" y="24670"/>
                    <a:pt x="7133" y="31802"/>
                    <a:pt x="15908" y="31802"/>
                  </a:cubicBezTo>
                  <a:cubicBezTo>
                    <a:pt x="24671" y="31802"/>
                    <a:pt x="31802" y="24670"/>
                    <a:pt x="31802" y="15895"/>
                  </a:cubicBezTo>
                  <a:cubicBezTo>
                    <a:pt x="31802" y="7132"/>
                    <a:pt x="24671" y="0"/>
                    <a:pt x="159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BLANK_1_1_1_2_1_1_1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0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82" name="Google Shape;182;p20"/>
          <p:cNvSpPr txBox="1">
            <a:spLocks noGrp="1"/>
          </p:cNvSpPr>
          <p:nvPr>
            <p:ph type="subTitle" idx="1"/>
          </p:nvPr>
        </p:nvSpPr>
        <p:spPr>
          <a:xfrm>
            <a:off x="2480800" y="1819799"/>
            <a:ext cx="4434900" cy="466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sz="1800" b="1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sz="24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sz="24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sz="24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sz="24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sz="24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sz="24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sz="24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sz="24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83" name="Google Shape;183;p20"/>
          <p:cNvSpPr txBox="1">
            <a:spLocks noGrp="1"/>
          </p:cNvSpPr>
          <p:nvPr>
            <p:ph type="subTitle" idx="2"/>
          </p:nvPr>
        </p:nvSpPr>
        <p:spPr>
          <a:xfrm>
            <a:off x="2480800" y="2963299"/>
            <a:ext cx="4434900" cy="466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sz="1800" b="1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sz="24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sz="24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sz="24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sz="24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sz="24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sz="24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sz="24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sz="24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84" name="Google Shape;184;p20"/>
          <p:cNvSpPr txBox="1">
            <a:spLocks noGrp="1"/>
          </p:cNvSpPr>
          <p:nvPr>
            <p:ph type="subTitle" idx="3"/>
          </p:nvPr>
        </p:nvSpPr>
        <p:spPr>
          <a:xfrm>
            <a:off x="2480800" y="4106800"/>
            <a:ext cx="4434900" cy="466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sz="1800" b="1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sz="24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sz="24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sz="24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sz="24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sz="24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sz="24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sz="24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sz="24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85" name="Google Shape;185;p20"/>
          <p:cNvSpPr txBox="1">
            <a:spLocks noGrp="1"/>
          </p:cNvSpPr>
          <p:nvPr>
            <p:ph type="subTitle" idx="4"/>
          </p:nvPr>
        </p:nvSpPr>
        <p:spPr>
          <a:xfrm>
            <a:off x="2480800" y="1346221"/>
            <a:ext cx="4434900" cy="4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86" name="Google Shape;186;p20"/>
          <p:cNvSpPr txBox="1">
            <a:spLocks noGrp="1"/>
          </p:cNvSpPr>
          <p:nvPr>
            <p:ph type="subTitle" idx="5"/>
          </p:nvPr>
        </p:nvSpPr>
        <p:spPr>
          <a:xfrm>
            <a:off x="2480800" y="2489726"/>
            <a:ext cx="4434900" cy="4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20"/>
          <p:cNvSpPr txBox="1">
            <a:spLocks noGrp="1"/>
          </p:cNvSpPr>
          <p:nvPr>
            <p:ph type="subTitle" idx="6"/>
          </p:nvPr>
        </p:nvSpPr>
        <p:spPr>
          <a:xfrm>
            <a:off x="2480800" y="3633232"/>
            <a:ext cx="4434900" cy="4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grpSp>
        <p:nvGrpSpPr>
          <p:cNvPr id="188" name="Google Shape;188;p20"/>
          <p:cNvGrpSpPr/>
          <p:nvPr/>
        </p:nvGrpSpPr>
        <p:grpSpPr>
          <a:xfrm>
            <a:off x="-182987" y="-393375"/>
            <a:ext cx="9446125" cy="5390300"/>
            <a:chOff x="-182987" y="-393375"/>
            <a:chExt cx="9446125" cy="5390300"/>
          </a:xfrm>
        </p:grpSpPr>
        <p:sp>
          <p:nvSpPr>
            <p:cNvPr id="189" name="Google Shape;189;p20"/>
            <p:cNvSpPr/>
            <p:nvPr/>
          </p:nvSpPr>
          <p:spPr>
            <a:xfrm>
              <a:off x="2324625" y="4805825"/>
              <a:ext cx="191100" cy="191100"/>
            </a:xfrm>
            <a:prstGeom prst="plus">
              <a:avLst>
                <a:gd name="adj" fmla="val 33379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20"/>
            <p:cNvSpPr/>
            <p:nvPr/>
          </p:nvSpPr>
          <p:spPr>
            <a:xfrm>
              <a:off x="8468063" y="1821550"/>
              <a:ext cx="795075" cy="795050"/>
            </a:xfrm>
            <a:custGeom>
              <a:avLst/>
              <a:gdLst/>
              <a:ahLst/>
              <a:cxnLst/>
              <a:rect l="l" t="t" r="r" b="b"/>
              <a:pathLst>
                <a:path w="31803" h="31802" extrusionOk="0">
                  <a:moveTo>
                    <a:pt x="15908" y="4668"/>
                  </a:moveTo>
                  <a:cubicBezTo>
                    <a:pt x="22099" y="4668"/>
                    <a:pt x="27135" y="9704"/>
                    <a:pt x="27135" y="15895"/>
                  </a:cubicBezTo>
                  <a:cubicBezTo>
                    <a:pt x="27135" y="22086"/>
                    <a:pt x="22099" y="27123"/>
                    <a:pt x="15908" y="27123"/>
                  </a:cubicBezTo>
                  <a:cubicBezTo>
                    <a:pt x="9716" y="27123"/>
                    <a:pt x="4680" y="22086"/>
                    <a:pt x="4680" y="15895"/>
                  </a:cubicBezTo>
                  <a:cubicBezTo>
                    <a:pt x="4680" y="9704"/>
                    <a:pt x="9716" y="4668"/>
                    <a:pt x="15908" y="4668"/>
                  </a:cubicBezTo>
                  <a:close/>
                  <a:moveTo>
                    <a:pt x="15908" y="0"/>
                  </a:moveTo>
                  <a:cubicBezTo>
                    <a:pt x="7133" y="0"/>
                    <a:pt x="1" y="7132"/>
                    <a:pt x="1" y="15895"/>
                  </a:cubicBezTo>
                  <a:cubicBezTo>
                    <a:pt x="1" y="24670"/>
                    <a:pt x="7133" y="31802"/>
                    <a:pt x="15908" y="31802"/>
                  </a:cubicBezTo>
                  <a:cubicBezTo>
                    <a:pt x="24671" y="31802"/>
                    <a:pt x="31802" y="24670"/>
                    <a:pt x="31802" y="15895"/>
                  </a:cubicBezTo>
                  <a:cubicBezTo>
                    <a:pt x="31802" y="7132"/>
                    <a:pt x="24671" y="0"/>
                    <a:pt x="159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20"/>
            <p:cNvSpPr/>
            <p:nvPr/>
          </p:nvSpPr>
          <p:spPr>
            <a:xfrm>
              <a:off x="-182987" y="-393375"/>
              <a:ext cx="795075" cy="795050"/>
            </a:xfrm>
            <a:custGeom>
              <a:avLst/>
              <a:gdLst/>
              <a:ahLst/>
              <a:cxnLst/>
              <a:rect l="l" t="t" r="r" b="b"/>
              <a:pathLst>
                <a:path w="31803" h="31802" extrusionOk="0">
                  <a:moveTo>
                    <a:pt x="15908" y="4668"/>
                  </a:moveTo>
                  <a:cubicBezTo>
                    <a:pt x="22099" y="4668"/>
                    <a:pt x="27135" y="9704"/>
                    <a:pt x="27135" y="15895"/>
                  </a:cubicBezTo>
                  <a:cubicBezTo>
                    <a:pt x="27135" y="22086"/>
                    <a:pt x="22099" y="27123"/>
                    <a:pt x="15908" y="27123"/>
                  </a:cubicBezTo>
                  <a:cubicBezTo>
                    <a:pt x="9716" y="27123"/>
                    <a:pt x="4680" y="22086"/>
                    <a:pt x="4680" y="15895"/>
                  </a:cubicBezTo>
                  <a:cubicBezTo>
                    <a:pt x="4680" y="9704"/>
                    <a:pt x="9716" y="4668"/>
                    <a:pt x="15908" y="4668"/>
                  </a:cubicBezTo>
                  <a:close/>
                  <a:moveTo>
                    <a:pt x="15908" y="0"/>
                  </a:moveTo>
                  <a:cubicBezTo>
                    <a:pt x="7133" y="0"/>
                    <a:pt x="1" y="7132"/>
                    <a:pt x="1" y="15895"/>
                  </a:cubicBezTo>
                  <a:cubicBezTo>
                    <a:pt x="1" y="24670"/>
                    <a:pt x="7133" y="31802"/>
                    <a:pt x="15908" y="31802"/>
                  </a:cubicBezTo>
                  <a:cubicBezTo>
                    <a:pt x="24671" y="31802"/>
                    <a:pt x="31802" y="24670"/>
                    <a:pt x="31802" y="15895"/>
                  </a:cubicBezTo>
                  <a:cubicBezTo>
                    <a:pt x="31802" y="7132"/>
                    <a:pt x="24671" y="0"/>
                    <a:pt x="159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_1_1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1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94" name="Google Shape;194;p21"/>
          <p:cNvSpPr txBox="1">
            <a:spLocks noGrp="1"/>
          </p:cNvSpPr>
          <p:nvPr>
            <p:ph type="subTitle" idx="1"/>
          </p:nvPr>
        </p:nvSpPr>
        <p:spPr>
          <a:xfrm>
            <a:off x="1576238" y="1564050"/>
            <a:ext cx="2836800" cy="435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1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95" name="Google Shape;195;p21"/>
          <p:cNvSpPr txBox="1">
            <a:spLocks noGrp="1"/>
          </p:cNvSpPr>
          <p:nvPr>
            <p:ph type="subTitle" idx="2"/>
          </p:nvPr>
        </p:nvSpPr>
        <p:spPr>
          <a:xfrm>
            <a:off x="1576238" y="1923525"/>
            <a:ext cx="2836800" cy="866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96" name="Google Shape;196;p21"/>
          <p:cNvSpPr txBox="1">
            <a:spLocks noGrp="1"/>
          </p:cNvSpPr>
          <p:nvPr>
            <p:ph type="subTitle" idx="3"/>
          </p:nvPr>
        </p:nvSpPr>
        <p:spPr>
          <a:xfrm>
            <a:off x="5425763" y="1923525"/>
            <a:ext cx="2836800" cy="866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97" name="Google Shape;197;p21"/>
          <p:cNvSpPr txBox="1">
            <a:spLocks noGrp="1"/>
          </p:cNvSpPr>
          <p:nvPr>
            <p:ph type="subTitle" idx="4"/>
          </p:nvPr>
        </p:nvSpPr>
        <p:spPr>
          <a:xfrm>
            <a:off x="1576238" y="3509725"/>
            <a:ext cx="2836800" cy="866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p21"/>
          <p:cNvSpPr txBox="1">
            <a:spLocks noGrp="1"/>
          </p:cNvSpPr>
          <p:nvPr>
            <p:ph type="subTitle" idx="5"/>
          </p:nvPr>
        </p:nvSpPr>
        <p:spPr>
          <a:xfrm>
            <a:off x="5425763" y="3509725"/>
            <a:ext cx="2836800" cy="866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99" name="Google Shape;199;p21"/>
          <p:cNvSpPr txBox="1">
            <a:spLocks noGrp="1"/>
          </p:cNvSpPr>
          <p:nvPr>
            <p:ph type="subTitle" idx="6"/>
          </p:nvPr>
        </p:nvSpPr>
        <p:spPr>
          <a:xfrm>
            <a:off x="1576238" y="3150325"/>
            <a:ext cx="2836800" cy="435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1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00" name="Google Shape;200;p21"/>
          <p:cNvSpPr txBox="1">
            <a:spLocks noGrp="1"/>
          </p:cNvSpPr>
          <p:nvPr>
            <p:ph type="subTitle" idx="7"/>
          </p:nvPr>
        </p:nvSpPr>
        <p:spPr>
          <a:xfrm>
            <a:off x="5425763" y="1564050"/>
            <a:ext cx="2836800" cy="435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1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01" name="Google Shape;201;p21"/>
          <p:cNvSpPr txBox="1">
            <a:spLocks noGrp="1"/>
          </p:cNvSpPr>
          <p:nvPr>
            <p:ph type="subTitle" idx="8"/>
          </p:nvPr>
        </p:nvSpPr>
        <p:spPr>
          <a:xfrm>
            <a:off x="5425763" y="3150325"/>
            <a:ext cx="2836800" cy="435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1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grpSp>
        <p:nvGrpSpPr>
          <p:cNvPr id="202" name="Google Shape;202;p21"/>
          <p:cNvGrpSpPr/>
          <p:nvPr/>
        </p:nvGrpSpPr>
        <p:grpSpPr>
          <a:xfrm>
            <a:off x="202750" y="221200"/>
            <a:ext cx="8685250" cy="5169188"/>
            <a:chOff x="202750" y="221200"/>
            <a:chExt cx="8685250" cy="5169188"/>
          </a:xfrm>
        </p:grpSpPr>
        <p:grpSp>
          <p:nvGrpSpPr>
            <p:cNvPr id="203" name="Google Shape;203;p21"/>
            <p:cNvGrpSpPr/>
            <p:nvPr/>
          </p:nvGrpSpPr>
          <p:grpSpPr>
            <a:xfrm rot="-10126617">
              <a:off x="8152397" y="4410699"/>
              <a:ext cx="695569" cy="479728"/>
              <a:chOff x="4530850" y="3323263"/>
              <a:chExt cx="543250" cy="374675"/>
            </a:xfrm>
          </p:grpSpPr>
          <p:sp>
            <p:nvSpPr>
              <p:cNvPr id="204" name="Google Shape;204;p21"/>
              <p:cNvSpPr/>
              <p:nvPr/>
            </p:nvSpPr>
            <p:spPr>
              <a:xfrm>
                <a:off x="4530850" y="3323263"/>
                <a:ext cx="509625" cy="322650"/>
              </a:xfrm>
              <a:custGeom>
                <a:avLst/>
                <a:gdLst/>
                <a:ahLst/>
                <a:cxnLst/>
                <a:rect l="l" t="t" r="r" b="b"/>
                <a:pathLst>
                  <a:path w="20385" h="12906" extrusionOk="0">
                    <a:moveTo>
                      <a:pt x="13217" y="1"/>
                    </a:moveTo>
                    <a:cubicBezTo>
                      <a:pt x="11331" y="1"/>
                      <a:pt x="9212" y="531"/>
                      <a:pt x="7180" y="1622"/>
                    </a:cubicBezTo>
                    <a:cubicBezTo>
                      <a:pt x="2465" y="4146"/>
                      <a:pt x="1" y="8706"/>
                      <a:pt x="1668" y="11814"/>
                    </a:cubicBezTo>
                    <a:cubicBezTo>
                      <a:pt x="2083" y="12588"/>
                      <a:pt x="2541" y="12905"/>
                      <a:pt x="3068" y="12905"/>
                    </a:cubicBezTo>
                    <a:cubicBezTo>
                      <a:pt x="4655" y="12905"/>
                      <a:pt x="6864" y="10033"/>
                      <a:pt x="10395" y="8147"/>
                    </a:cubicBezTo>
                    <a:cubicBezTo>
                      <a:pt x="15110" y="5623"/>
                      <a:pt x="20384" y="5789"/>
                      <a:pt x="18717" y="2682"/>
                    </a:cubicBezTo>
                    <a:cubicBezTo>
                      <a:pt x="17771" y="917"/>
                      <a:pt x="15695" y="1"/>
                      <a:pt x="1321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05;p21"/>
              <p:cNvSpPr/>
              <p:nvPr/>
            </p:nvSpPr>
            <p:spPr>
              <a:xfrm>
                <a:off x="4613900" y="3369363"/>
                <a:ext cx="460200" cy="328575"/>
              </a:xfrm>
              <a:custGeom>
                <a:avLst/>
                <a:gdLst/>
                <a:ahLst/>
                <a:cxnLst/>
                <a:rect l="l" t="t" r="r" b="b"/>
                <a:pathLst>
                  <a:path w="18408" h="13143" extrusionOk="0">
                    <a:moveTo>
                      <a:pt x="12378" y="501"/>
                    </a:moveTo>
                    <a:cubicBezTo>
                      <a:pt x="14706" y="501"/>
                      <a:pt x="16648" y="1351"/>
                      <a:pt x="17526" y="2993"/>
                    </a:cubicBezTo>
                    <a:cubicBezTo>
                      <a:pt x="17800" y="3517"/>
                      <a:pt x="17872" y="3933"/>
                      <a:pt x="17741" y="4267"/>
                    </a:cubicBezTo>
                    <a:cubicBezTo>
                      <a:pt x="17419" y="5076"/>
                      <a:pt x="15979" y="5541"/>
                      <a:pt x="14157" y="6136"/>
                    </a:cubicBezTo>
                    <a:cubicBezTo>
                      <a:pt x="12716" y="6612"/>
                      <a:pt x="11085" y="7148"/>
                      <a:pt x="9490" y="7993"/>
                    </a:cubicBezTo>
                    <a:cubicBezTo>
                      <a:pt x="7871" y="8863"/>
                      <a:pt x="6501" y="9958"/>
                      <a:pt x="5406" y="10839"/>
                    </a:cubicBezTo>
                    <a:cubicBezTo>
                      <a:pt x="4334" y="11696"/>
                      <a:pt x="3441" y="12423"/>
                      <a:pt x="2727" y="12589"/>
                    </a:cubicBezTo>
                    <a:cubicBezTo>
                      <a:pt x="2626" y="12618"/>
                      <a:pt x="2525" y="12634"/>
                      <a:pt x="2427" y="12634"/>
                    </a:cubicBezTo>
                    <a:cubicBezTo>
                      <a:pt x="2363" y="12634"/>
                      <a:pt x="2300" y="12627"/>
                      <a:pt x="2239" y="12613"/>
                    </a:cubicBezTo>
                    <a:cubicBezTo>
                      <a:pt x="1882" y="12542"/>
                      <a:pt x="1572" y="12244"/>
                      <a:pt x="1274" y="11696"/>
                    </a:cubicBezTo>
                    <a:cubicBezTo>
                      <a:pt x="524" y="10303"/>
                      <a:pt x="655" y="8541"/>
                      <a:pt x="1632" y="6731"/>
                    </a:cubicBezTo>
                    <a:cubicBezTo>
                      <a:pt x="2632" y="4886"/>
                      <a:pt x="4382" y="3231"/>
                      <a:pt x="6573" y="2064"/>
                    </a:cubicBezTo>
                    <a:cubicBezTo>
                      <a:pt x="8529" y="1013"/>
                      <a:pt x="10570" y="501"/>
                      <a:pt x="12378" y="501"/>
                    </a:cubicBezTo>
                    <a:close/>
                    <a:moveTo>
                      <a:pt x="12350" y="0"/>
                    </a:moveTo>
                    <a:cubicBezTo>
                      <a:pt x="11467" y="0"/>
                      <a:pt x="10534" y="115"/>
                      <a:pt x="9585" y="350"/>
                    </a:cubicBezTo>
                    <a:cubicBezTo>
                      <a:pt x="8502" y="623"/>
                      <a:pt x="7406" y="1040"/>
                      <a:pt x="6335" y="1612"/>
                    </a:cubicBezTo>
                    <a:cubicBezTo>
                      <a:pt x="4061" y="2826"/>
                      <a:pt x="2227" y="4564"/>
                      <a:pt x="1191" y="6493"/>
                    </a:cubicBezTo>
                    <a:cubicBezTo>
                      <a:pt x="131" y="8458"/>
                      <a:pt x="0" y="10387"/>
                      <a:pt x="834" y="11934"/>
                    </a:cubicBezTo>
                    <a:cubicBezTo>
                      <a:pt x="1191" y="12625"/>
                      <a:pt x="1620" y="13006"/>
                      <a:pt x="2132" y="13113"/>
                    </a:cubicBezTo>
                    <a:cubicBezTo>
                      <a:pt x="2229" y="13133"/>
                      <a:pt x="2328" y="13142"/>
                      <a:pt x="2427" y="13142"/>
                    </a:cubicBezTo>
                    <a:cubicBezTo>
                      <a:pt x="3348" y="13142"/>
                      <a:pt x="4363" y="12328"/>
                      <a:pt x="5727" y="11232"/>
                    </a:cubicBezTo>
                    <a:cubicBezTo>
                      <a:pt x="6858" y="10327"/>
                      <a:pt x="8144" y="9291"/>
                      <a:pt x="9728" y="8446"/>
                    </a:cubicBezTo>
                    <a:cubicBezTo>
                      <a:pt x="11288" y="7612"/>
                      <a:pt x="12895" y="7089"/>
                      <a:pt x="14312" y="6624"/>
                    </a:cubicBezTo>
                    <a:cubicBezTo>
                      <a:pt x="16264" y="5981"/>
                      <a:pt x="17800" y="5481"/>
                      <a:pt x="18205" y="4457"/>
                    </a:cubicBezTo>
                    <a:cubicBezTo>
                      <a:pt x="18408" y="3969"/>
                      <a:pt x="18324" y="3410"/>
                      <a:pt x="17979" y="2755"/>
                    </a:cubicBezTo>
                    <a:cubicBezTo>
                      <a:pt x="17008" y="946"/>
                      <a:pt x="14880" y="0"/>
                      <a:pt x="123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06" name="Google Shape;206;p21"/>
            <p:cNvSpPr/>
            <p:nvPr/>
          </p:nvSpPr>
          <p:spPr>
            <a:xfrm>
              <a:off x="4918075" y="221200"/>
              <a:ext cx="191100" cy="191100"/>
            </a:xfrm>
            <a:prstGeom prst="plus">
              <a:avLst>
                <a:gd name="adj" fmla="val 33379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21"/>
            <p:cNvSpPr/>
            <p:nvPr/>
          </p:nvSpPr>
          <p:spPr>
            <a:xfrm>
              <a:off x="202750" y="3196363"/>
              <a:ext cx="191100" cy="191100"/>
            </a:xfrm>
            <a:prstGeom prst="plus">
              <a:avLst>
                <a:gd name="adj" fmla="val 33379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21"/>
            <p:cNvSpPr/>
            <p:nvPr/>
          </p:nvSpPr>
          <p:spPr>
            <a:xfrm>
              <a:off x="202750" y="4595338"/>
              <a:ext cx="795075" cy="795050"/>
            </a:xfrm>
            <a:custGeom>
              <a:avLst/>
              <a:gdLst/>
              <a:ahLst/>
              <a:cxnLst/>
              <a:rect l="l" t="t" r="r" b="b"/>
              <a:pathLst>
                <a:path w="31803" h="31802" extrusionOk="0">
                  <a:moveTo>
                    <a:pt x="15908" y="4668"/>
                  </a:moveTo>
                  <a:cubicBezTo>
                    <a:pt x="22099" y="4668"/>
                    <a:pt x="27135" y="9704"/>
                    <a:pt x="27135" y="15895"/>
                  </a:cubicBezTo>
                  <a:cubicBezTo>
                    <a:pt x="27135" y="22086"/>
                    <a:pt x="22099" y="27123"/>
                    <a:pt x="15908" y="27123"/>
                  </a:cubicBezTo>
                  <a:cubicBezTo>
                    <a:pt x="9716" y="27123"/>
                    <a:pt x="4680" y="22086"/>
                    <a:pt x="4680" y="15895"/>
                  </a:cubicBezTo>
                  <a:cubicBezTo>
                    <a:pt x="4680" y="9704"/>
                    <a:pt x="9716" y="4668"/>
                    <a:pt x="15908" y="4668"/>
                  </a:cubicBezTo>
                  <a:close/>
                  <a:moveTo>
                    <a:pt x="15908" y="0"/>
                  </a:moveTo>
                  <a:cubicBezTo>
                    <a:pt x="7133" y="0"/>
                    <a:pt x="1" y="7132"/>
                    <a:pt x="1" y="15895"/>
                  </a:cubicBezTo>
                  <a:cubicBezTo>
                    <a:pt x="1" y="24670"/>
                    <a:pt x="7133" y="31802"/>
                    <a:pt x="15908" y="31802"/>
                  </a:cubicBezTo>
                  <a:cubicBezTo>
                    <a:pt x="24671" y="31802"/>
                    <a:pt x="31802" y="24670"/>
                    <a:pt x="31802" y="15895"/>
                  </a:cubicBezTo>
                  <a:cubicBezTo>
                    <a:pt x="31802" y="7132"/>
                    <a:pt x="24671" y="0"/>
                    <a:pt x="159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1_1_1_1_1_1_2"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1" name="Google Shape;231;p23"/>
          <p:cNvGrpSpPr/>
          <p:nvPr/>
        </p:nvGrpSpPr>
        <p:grpSpPr>
          <a:xfrm>
            <a:off x="-403000" y="-260050"/>
            <a:ext cx="3861250" cy="5266075"/>
            <a:chOff x="-403000" y="-260050"/>
            <a:chExt cx="3861250" cy="5266075"/>
          </a:xfrm>
        </p:grpSpPr>
        <p:sp>
          <p:nvSpPr>
            <p:cNvPr id="232" name="Google Shape;232;p23"/>
            <p:cNvSpPr/>
            <p:nvPr/>
          </p:nvSpPr>
          <p:spPr>
            <a:xfrm>
              <a:off x="3182225" y="4710713"/>
              <a:ext cx="191100" cy="191100"/>
            </a:xfrm>
            <a:prstGeom prst="plus">
              <a:avLst>
                <a:gd name="adj" fmla="val 33379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23"/>
            <p:cNvSpPr/>
            <p:nvPr/>
          </p:nvSpPr>
          <p:spPr>
            <a:xfrm>
              <a:off x="2663175" y="-260050"/>
              <a:ext cx="795075" cy="795050"/>
            </a:xfrm>
            <a:custGeom>
              <a:avLst/>
              <a:gdLst/>
              <a:ahLst/>
              <a:cxnLst/>
              <a:rect l="l" t="t" r="r" b="b"/>
              <a:pathLst>
                <a:path w="31803" h="31802" extrusionOk="0">
                  <a:moveTo>
                    <a:pt x="15908" y="4668"/>
                  </a:moveTo>
                  <a:cubicBezTo>
                    <a:pt x="22099" y="4668"/>
                    <a:pt x="27135" y="9704"/>
                    <a:pt x="27135" y="15895"/>
                  </a:cubicBezTo>
                  <a:cubicBezTo>
                    <a:pt x="27135" y="22086"/>
                    <a:pt x="22099" y="27123"/>
                    <a:pt x="15908" y="27123"/>
                  </a:cubicBezTo>
                  <a:cubicBezTo>
                    <a:pt x="9716" y="27123"/>
                    <a:pt x="4680" y="22086"/>
                    <a:pt x="4680" y="15895"/>
                  </a:cubicBezTo>
                  <a:cubicBezTo>
                    <a:pt x="4680" y="9704"/>
                    <a:pt x="9716" y="4668"/>
                    <a:pt x="15908" y="4668"/>
                  </a:cubicBezTo>
                  <a:close/>
                  <a:moveTo>
                    <a:pt x="15908" y="0"/>
                  </a:moveTo>
                  <a:cubicBezTo>
                    <a:pt x="7133" y="0"/>
                    <a:pt x="1" y="7132"/>
                    <a:pt x="1" y="15895"/>
                  </a:cubicBezTo>
                  <a:cubicBezTo>
                    <a:pt x="1" y="24670"/>
                    <a:pt x="7133" y="31802"/>
                    <a:pt x="15908" y="31802"/>
                  </a:cubicBezTo>
                  <a:cubicBezTo>
                    <a:pt x="24671" y="31802"/>
                    <a:pt x="31802" y="24670"/>
                    <a:pt x="31802" y="15895"/>
                  </a:cubicBezTo>
                  <a:cubicBezTo>
                    <a:pt x="31802" y="7132"/>
                    <a:pt x="24671" y="0"/>
                    <a:pt x="159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23"/>
            <p:cNvSpPr/>
            <p:nvPr/>
          </p:nvSpPr>
          <p:spPr>
            <a:xfrm>
              <a:off x="-403000" y="4210975"/>
              <a:ext cx="795075" cy="795050"/>
            </a:xfrm>
            <a:custGeom>
              <a:avLst/>
              <a:gdLst/>
              <a:ahLst/>
              <a:cxnLst/>
              <a:rect l="l" t="t" r="r" b="b"/>
              <a:pathLst>
                <a:path w="31803" h="31802" extrusionOk="0">
                  <a:moveTo>
                    <a:pt x="15908" y="4668"/>
                  </a:moveTo>
                  <a:cubicBezTo>
                    <a:pt x="22099" y="4668"/>
                    <a:pt x="27135" y="9704"/>
                    <a:pt x="27135" y="15895"/>
                  </a:cubicBezTo>
                  <a:cubicBezTo>
                    <a:pt x="27135" y="22086"/>
                    <a:pt x="22099" y="27123"/>
                    <a:pt x="15908" y="27123"/>
                  </a:cubicBezTo>
                  <a:cubicBezTo>
                    <a:pt x="9716" y="27123"/>
                    <a:pt x="4680" y="22086"/>
                    <a:pt x="4680" y="15895"/>
                  </a:cubicBezTo>
                  <a:cubicBezTo>
                    <a:pt x="4680" y="9704"/>
                    <a:pt x="9716" y="4668"/>
                    <a:pt x="15908" y="4668"/>
                  </a:cubicBezTo>
                  <a:close/>
                  <a:moveTo>
                    <a:pt x="15908" y="0"/>
                  </a:moveTo>
                  <a:cubicBezTo>
                    <a:pt x="7133" y="0"/>
                    <a:pt x="1" y="7132"/>
                    <a:pt x="1" y="15895"/>
                  </a:cubicBezTo>
                  <a:cubicBezTo>
                    <a:pt x="1" y="24670"/>
                    <a:pt x="7133" y="31802"/>
                    <a:pt x="15908" y="31802"/>
                  </a:cubicBezTo>
                  <a:cubicBezTo>
                    <a:pt x="24671" y="31802"/>
                    <a:pt x="31802" y="24670"/>
                    <a:pt x="31802" y="15895"/>
                  </a:cubicBezTo>
                  <a:cubicBezTo>
                    <a:pt x="31802" y="7132"/>
                    <a:pt x="24671" y="0"/>
                    <a:pt x="159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5" name="Google Shape;235;p23"/>
          <p:cNvSpPr txBox="1">
            <a:spLocks noGrp="1"/>
          </p:cNvSpPr>
          <p:nvPr>
            <p:ph type="ctrTitle"/>
          </p:nvPr>
        </p:nvSpPr>
        <p:spPr>
          <a:xfrm>
            <a:off x="715100" y="669825"/>
            <a:ext cx="3513600" cy="99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36" name="Google Shape;236;p23"/>
          <p:cNvSpPr txBox="1">
            <a:spLocks noGrp="1"/>
          </p:cNvSpPr>
          <p:nvPr>
            <p:ph type="subTitle" idx="1"/>
          </p:nvPr>
        </p:nvSpPr>
        <p:spPr>
          <a:xfrm>
            <a:off x="715100" y="1628350"/>
            <a:ext cx="3513600" cy="99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37" name="Google Shape;237;p23"/>
          <p:cNvSpPr txBox="1"/>
          <p:nvPr/>
        </p:nvSpPr>
        <p:spPr>
          <a:xfrm>
            <a:off x="715100" y="3496925"/>
            <a:ext cx="4201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CREDITS:</a:t>
            </a:r>
            <a:r>
              <a:rPr lang="en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This presentation template was created by </a:t>
            </a:r>
            <a:r>
              <a:rPr lang="en" sz="1000" b="1" u="sng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 b="1" u="sng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,</a:t>
            </a:r>
            <a:r>
              <a:rPr lang="en" sz="10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and includes icons by </a:t>
            </a:r>
            <a:r>
              <a:rPr lang="en" sz="1000" b="1" u="sng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and infographics &amp; images by </a:t>
            </a:r>
            <a:r>
              <a:rPr lang="en" sz="1000" b="1" u="sng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000" b="1" u="sng">
              <a:solidFill>
                <a:schemeClr val="dk1"/>
              </a:solidFill>
              <a:highlight>
                <a:srgbClr val="DFDEFC"/>
              </a:highlight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8" name="Google Shape;238;p23"/>
          <p:cNvSpPr>
            <a:spLocks noGrp="1"/>
          </p:cNvSpPr>
          <p:nvPr>
            <p:ph type="pic" idx="2"/>
          </p:nvPr>
        </p:nvSpPr>
        <p:spPr>
          <a:xfrm>
            <a:off x="5373700" y="1615200"/>
            <a:ext cx="3055200" cy="2993400"/>
          </a:xfrm>
          <a:prstGeom prst="ellipse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0" name="Google Shape;240;p24"/>
          <p:cNvGrpSpPr/>
          <p:nvPr/>
        </p:nvGrpSpPr>
        <p:grpSpPr>
          <a:xfrm>
            <a:off x="-331425" y="703750"/>
            <a:ext cx="9329180" cy="3976064"/>
            <a:chOff x="-331425" y="703750"/>
            <a:chExt cx="9329180" cy="3976064"/>
          </a:xfrm>
        </p:grpSpPr>
        <p:sp>
          <p:nvSpPr>
            <p:cNvPr id="241" name="Google Shape;241;p24"/>
            <p:cNvSpPr/>
            <p:nvPr/>
          </p:nvSpPr>
          <p:spPr>
            <a:xfrm>
              <a:off x="-331425" y="703750"/>
              <a:ext cx="795075" cy="795050"/>
            </a:xfrm>
            <a:custGeom>
              <a:avLst/>
              <a:gdLst/>
              <a:ahLst/>
              <a:cxnLst/>
              <a:rect l="l" t="t" r="r" b="b"/>
              <a:pathLst>
                <a:path w="31803" h="31802" extrusionOk="0">
                  <a:moveTo>
                    <a:pt x="15908" y="4668"/>
                  </a:moveTo>
                  <a:cubicBezTo>
                    <a:pt x="22099" y="4668"/>
                    <a:pt x="27135" y="9704"/>
                    <a:pt x="27135" y="15895"/>
                  </a:cubicBezTo>
                  <a:cubicBezTo>
                    <a:pt x="27135" y="22086"/>
                    <a:pt x="22099" y="27123"/>
                    <a:pt x="15908" y="27123"/>
                  </a:cubicBezTo>
                  <a:cubicBezTo>
                    <a:pt x="9716" y="27123"/>
                    <a:pt x="4680" y="22086"/>
                    <a:pt x="4680" y="15895"/>
                  </a:cubicBezTo>
                  <a:cubicBezTo>
                    <a:pt x="4680" y="9704"/>
                    <a:pt x="9716" y="4668"/>
                    <a:pt x="15908" y="4668"/>
                  </a:cubicBezTo>
                  <a:close/>
                  <a:moveTo>
                    <a:pt x="15908" y="0"/>
                  </a:moveTo>
                  <a:cubicBezTo>
                    <a:pt x="7133" y="0"/>
                    <a:pt x="1" y="7132"/>
                    <a:pt x="1" y="15895"/>
                  </a:cubicBezTo>
                  <a:cubicBezTo>
                    <a:pt x="1" y="24670"/>
                    <a:pt x="7133" y="31802"/>
                    <a:pt x="15908" y="31802"/>
                  </a:cubicBezTo>
                  <a:cubicBezTo>
                    <a:pt x="24671" y="31802"/>
                    <a:pt x="31802" y="24670"/>
                    <a:pt x="31802" y="15895"/>
                  </a:cubicBezTo>
                  <a:cubicBezTo>
                    <a:pt x="31802" y="7132"/>
                    <a:pt x="24671" y="0"/>
                    <a:pt x="159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2" name="Google Shape;242;p24"/>
            <p:cNvGrpSpPr/>
            <p:nvPr/>
          </p:nvGrpSpPr>
          <p:grpSpPr>
            <a:xfrm rot="4159724">
              <a:off x="8302753" y="2772452"/>
              <a:ext cx="695595" cy="479746"/>
              <a:chOff x="4530850" y="3323263"/>
              <a:chExt cx="543250" cy="374675"/>
            </a:xfrm>
          </p:grpSpPr>
          <p:sp>
            <p:nvSpPr>
              <p:cNvPr id="243" name="Google Shape;243;p24"/>
              <p:cNvSpPr/>
              <p:nvPr/>
            </p:nvSpPr>
            <p:spPr>
              <a:xfrm>
                <a:off x="4530850" y="3323263"/>
                <a:ext cx="509625" cy="322650"/>
              </a:xfrm>
              <a:custGeom>
                <a:avLst/>
                <a:gdLst/>
                <a:ahLst/>
                <a:cxnLst/>
                <a:rect l="l" t="t" r="r" b="b"/>
                <a:pathLst>
                  <a:path w="20385" h="12906" extrusionOk="0">
                    <a:moveTo>
                      <a:pt x="13217" y="1"/>
                    </a:moveTo>
                    <a:cubicBezTo>
                      <a:pt x="11331" y="1"/>
                      <a:pt x="9212" y="531"/>
                      <a:pt x="7180" y="1622"/>
                    </a:cubicBezTo>
                    <a:cubicBezTo>
                      <a:pt x="2465" y="4146"/>
                      <a:pt x="1" y="8706"/>
                      <a:pt x="1668" y="11814"/>
                    </a:cubicBezTo>
                    <a:cubicBezTo>
                      <a:pt x="2083" y="12588"/>
                      <a:pt x="2541" y="12905"/>
                      <a:pt x="3068" y="12905"/>
                    </a:cubicBezTo>
                    <a:cubicBezTo>
                      <a:pt x="4655" y="12905"/>
                      <a:pt x="6864" y="10033"/>
                      <a:pt x="10395" y="8147"/>
                    </a:cubicBezTo>
                    <a:cubicBezTo>
                      <a:pt x="15110" y="5623"/>
                      <a:pt x="20384" y="5789"/>
                      <a:pt x="18717" y="2682"/>
                    </a:cubicBezTo>
                    <a:cubicBezTo>
                      <a:pt x="17771" y="917"/>
                      <a:pt x="15695" y="1"/>
                      <a:pt x="1321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" name="Google Shape;244;p24"/>
              <p:cNvSpPr/>
              <p:nvPr/>
            </p:nvSpPr>
            <p:spPr>
              <a:xfrm>
                <a:off x="4613900" y="3369363"/>
                <a:ext cx="460200" cy="328575"/>
              </a:xfrm>
              <a:custGeom>
                <a:avLst/>
                <a:gdLst/>
                <a:ahLst/>
                <a:cxnLst/>
                <a:rect l="l" t="t" r="r" b="b"/>
                <a:pathLst>
                  <a:path w="18408" h="13143" extrusionOk="0">
                    <a:moveTo>
                      <a:pt x="12378" y="501"/>
                    </a:moveTo>
                    <a:cubicBezTo>
                      <a:pt x="14706" y="501"/>
                      <a:pt x="16648" y="1351"/>
                      <a:pt x="17526" y="2993"/>
                    </a:cubicBezTo>
                    <a:cubicBezTo>
                      <a:pt x="17800" y="3517"/>
                      <a:pt x="17872" y="3933"/>
                      <a:pt x="17741" y="4267"/>
                    </a:cubicBezTo>
                    <a:cubicBezTo>
                      <a:pt x="17419" y="5076"/>
                      <a:pt x="15979" y="5541"/>
                      <a:pt x="14157" y="6136"/>
                    </a:cubicBezTo>
                    <a:cubicBezTo>
                      <a:pt x="12716" y="6612"/>
                      <a:pt x="11085" y="7148"/>
                      <a:pt x="9490" y="7993"/>
                    </a:cubicBezTo>
                    <a:cubicBezTo>
                      <a:pt x="7871" y="8863"/>
                      <a:pt x="6501" y="9958"/>
                      <a:pt x="5406" y="10839"/>
                    </a:cubicBezTo>
                    <a:cubicBezTo>
                      <a:pt x="4334" y="11696"/>
                      <a:pt x="3441" y="12423"/>
                      <a:pt x="2727" y="12589"/>
                    </a:cubicBezTo>
                    <a:cubicBezTo>
                      <a:pt x="2626" y="12618"/>
                      <a:pt x="2525" y="12634"/>
                      <a:pt x="2427" y="12634"/>
                    </a:cubicBezTo>
                    <a:cubicBezTo>
                      <a:pt x="2363" y="12634"/>
                      <a:pt x="2300" y="12627"/>
                      <a:pt x="2239" y="12613"/>
                    </a:cubicBezTo>
                    <a:cubicBezTo>
                      <a:pt x="1882" y="12542"/>
                      <a:pt x="1572" y="12244"/>
                      <a:pt x="1274" y="11696"/>
                    </a:cubicBezTo>
                    <a:cubicBezTo>
                      <a:pt x="524" y="10303"/>
                      <a:pt x="655" y="8541"/>
                      <a:pt x="1632" y="6731"/>
                    </a:cubicBezTo>
                    <a:cubicBezTo>
                      <a:pt x="2632" y="4886"/>
                      <a:pt x="4382" y="3231"/>
                      <a:pt x="6573" y="2064"/>
                    </a:cubicBezTo>
                    <a:cubicBezTo>
                      <a:pt x="8529" y="1013"/>
                      <a:pt x="10570" y="501"/>
                      <a:pt x="12378" y="501"/>
                    </a:cubicBezTo>
                    <a:close/>
                    <a:moveTo>
                      <a:pt x="12350" y="0"/>
                    </a:moveTo>
                    <a:cubicBezTo>
                      <a:pt x="11467" y="0"/>
                      <a:pt x="10534" y="115"/>
                      <a:pt x="9585" y="350"/>
                    </a:cubicBezTo>
                    <a:cubicBezTo>
                      <a:pt x="8502" y="623"/>
                      <a:pt x="7406" y="1040"/>
                      <a:pt x="6335" y="1612"/>
                    </a:cubicBezTo>
                    <a:cubicBezTo>
                      <a:pt x="4061" y="2826"/>
                      <a:pt x="2227" y="4564"/>
                      <a:pt x="1191" y="6493"/>
                    </a:cubicBezTo>
                    <a:cubicBezTo>
                      <a:pt x="131" y="8458"/>
                      <a:pt x="0" y="10387"/>
                      <a:pt x="834" y="11934"/>
                    </a:cubicBezTo>
                    <a:cubicBezTo>
                      <a:pt x="1191" y="12625"/>
                      <a:pt x="1620" y="13006"/>
                      <a:pt x="2132" y="13113"/>
                    </a:cubicBezTo>
                    <a:cubicBezTo>
                      <a:pt x="2229" y="13133"/>
                      <a:pt x="2328" y="13142"/>
                      <a:pt x="2427" y="13142"/>
                    </a:cubicBezTo>
                    <a:cubicBezTo>
                      <a:pt x="3348" y="13142"/>
                      <a:pt x="4363" y="12328"/>
                      <a:pt x="5727" y="11232"/>
                    </a:cubicBezTo>
                    <a:cubicBezTo>
                      <a:pt x="6858" y="10327"/>
                      <a:pt x="8144" y="9291"/>
                      <a:pt x="9728" y="8446"/>
                    </a:cubicBezTo>
                    <a:cubicBezTo>
                      <a:pt x="11288" y="7612"/>
                      <a:pt x="12895" y="7089"/>
                      <a:pt x="14312" y="6624"/>
                    </a:cubicBezTo>
                    <a:cubicBezTo>
                      <a:pt x="16264" y="5981"/>
                      <a:pt x="17800" y="5481"/>
                      <a:pt x="18205" y="4457"/>
                    </a:cubicBezTo>
                    <a:cubicBezTo>
                      <a:pt x="18408" y="3969"/>
                      <a:pt x="18324" y="3410"/>
                      <a:pt x="17979" y="2755"/>
                    </a:cubicBezTo>
                    <a:cubicBezTo>
                      <a:pt x="17008" y="946"/>
                      <a:pt x="14880" y="0"/>
                      <a:pt x="1235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5" name="Google Shape;245;p24"/>
            <p:cNvGrpSpPr/>
            <p:nvPr/>
          </p:nvGrpSpPr>
          <p:grpSpPr>
            <a:xfrm rot="-7670780">
              <a:off x="709355" y="4018130"/>
              <a:ext cx="695591" cy="479744"/>
              <a:chOff x="4530850" y="3323263"/>
              <a:chExt cx="543250" cy="374675"/>
            </a:xfrm>
          </p:grpSpPr>
          <p:sp>
            <p:nvSpPr>
              <p:cNvPr id="246" name="Google Shape;246;p24"/>
              <p:cNvSpPr/>
              <p:nvPr/>
            </p:nvSpPr>
            <p:spPr>
              <a:xfrm>
                <a:off x="4530850" y="3323263"/>
                <a:ext cx="509625" cy="322650"/>
              </a:xfrm>
              <a:custGeom>
                <a:avLst/>
                <a:gdLst/>
                <a:ahLst/>
                <a:cxnLst/>
                <a:rect l="l" t="t" r="r" b="b"/>
                <a:pathLst>
                  <a:path w="20385" h="12906" extrusionOk="0">
                    <a:moveTo>
                      <a:pt x="13217" y="1"/>
                    </a:moveTo>
                    <a:cubicBezTo>
                      <a:pt x="11331" y="1"/>
                      <a:pt x="9212" y="531"/>
                      <a:pt x="7180" y="1622"/>
                    </a:cubicBezTo>
                    <a:cubicBezTo>
                      <a:pt x="2465" y="4146"/>
                      <a:pt x="1" y="8706"/>
                      <a:pt x="1668" y="11814"/>
                    </a:cubicBezTo>
                    <a:cubicBezTo>
                      <a:pt x="2083" y="12588"/>
                      <a:pt x="2541" y="12905"/>
                      <a:pt x="3068" y="12905"/>
                    </a:cubicBezTo>
                    <a:cubicBezTo>
                      <a:pt x="4655" y="12905"/>
                      <a:pt x="6864" y="10033"/>
                      <a:pt x="10395" y="8147"/>
                    </a:cubicBezTo>
                    <a:cubicBezTo>
                      <a:pt x="15110" y="5623"/>
                      <a:pt x="20384" y="5789"/>
                      <a:pt x="18717" y="2682"/>
                    </a:cubicBezTo>
                    <a:cubicBezTo>
                      <a:pt x="17771" y="917"/>
                      <a:pt x="15695" y="1"/>
                      <a:pt x="1321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47;p24"/>
              <p:cNvSpPr/>
              <p:nvPr/>
            </p:nvSpPr>
            <p:spPr>
              <a:xfrm>
                <a:off x="4613900" y="3369363"/>
                <a:ext cx="460200" cy="328575"/>
              </a:xfrm>
              <a:custGeom>
                <a:avLst/>
                <a:gdLst/>
                <a:ahLst/>
                <a:cxnLst/>
                <a:rect l="l" t="t" r="r" b="b"/>
                <a:pathLst>
                  <a:path w="18408" h="13143" extrusionOk="0">
                    <a:moveTo>
                      <a:pt x="12378" y="501"/>
                    </a:moveTo>
                    <a:cubicBezTo>
                      <a:pt x="14706" y="501"/>
                      <a:pt x="16648" y="1351"/>
                      <a:pt x="17526" y="2993"/>
                    </a:cubicBezTo>
                    <a:cubicBezTo>
                      <a:pt x="17800" y="3517"/>
                      <a:pt x="17872" y="3933"/>
                      <a:pt x="17741" y="4267"/>
                    </a:cubicBezTo>
                    <a:cubicBezTo>
                      <a:pt x="17419" y="5076"/>
                      <a:pt x="15979" y="5541"/>
                      <a:pt x="14157" y="6136"/>
                    </a:cubicBezTo>
                    <a:cubicBezTo>
                      <a:pt x="12716" y="6612"/>
                      <a:pt x="11085" y="7148"/>
                      <a:pt x="9490" y="7993"/>
                    </a:cubicBezTo>
                    <a:cubicBezTo>
                      <a:pt x="7871" y="8863"/>
                      <a:pt x="6501" y="9958"/>
                      <a:pt x="5406" y="10839"/>
                    </a:cubicBezTo>
                    <a:cubicBezTo>
                      <a:pt x="4334" y="11696"/>
                      <a:pt x="3441" y="12423"/>
                      <a:pt x="2727" y="12589"/>
                    </a:cubicBezTo>
                    <a:cubicBezTo>
                      <a:pt x="2626" y="12618"/>
                      <a:pt x="2525" y="12634"/>
                      <a:pt x="2427" y="12634"/>
                    </a:cubicBezTo>
                    <a:cubicBezTo>
                      <a:pt x="2363" y="12634"/>
                      <a:pt x="2300" y="12627"/>
                      <a:pt x="2239" y="12613"/>
                    </a:cubicBezTo>
                    <a:cubicBezTo>
                      <a:pt x="1882" y="12542"/>
                      <a:pt x="1572" y="12244"/>
                      <a:pt x="1274" y="11696"/>
                    </a:cubicBezTo>
                    <a:cubicBezTo>
                      <a:pt x="524" y="10303"/>
                      <a:pt x="655" y="8541"/>
                      <a:pt x="1632" y="6731"/>
                    </a:cubicBezTo>
                    <a:cubicBezTo>
                      <a:pt x="2632" y="4886"/>
                      <a:pt x="4382" y="3231"/>
                      <a:pt x="6573" y="2064"/>
                    </a:cubicBezTo>
                    <a:cubicBezTo>
                      <a:pt x="8529" y="1013"/>
                      <a:pt x="10570" y="501"/>
                      <a:pt x="12378" y="501"/>
                    </a:cubicBezTo>
                    <a:close/>
                    <a:moveTo>
                      <a:pt x="12350" y="0"/>
                    </a:moveTo>
                    <a:cubicBezTo>
                      <a:pt x="11467" y="0"/>
                      <a:pt x="10534" y="115"/>
                      <a:pt x="9585" y="350"/>
                    </a:cubicBezTo>
                    <a:cubicBezTo>
                      <a:pt x="8502" y="623"/>
                      <a:pt x="7406" y="1040"/>
                      <a:pt x="6335" y="1612"/>
                    </a:cubicBezTo>
                    <a:cubicBezTo>
                      <a:pt x="4061" y="2826"/>
                      <a:pt x="2227" y="4564"/>
                      <a:pt x="1191" y="6493"/>
                    </a:cubicBezTo>
                    <a:cubicBezTo>
                      <a:pt x="131" y="8458"/>
                      <a:pt x="0" y="10387"/>
                      <a:pt x="834" y="11934"/>
                    </a:cubicBezTo>
                    <a:cubicBezTo>
                      <a:pt x="1191" y="12625"/>
                      <a:pt x="1620" y="13006"/>
                      <a:pt x="2132" y="13113"/>
                    </a:cubicBezTo>
                    <a:cubicBezTo>
                      <a:pt x="2229" y="13133"/>
                      <a:pt x="2328" y="13142"/>
                      <a:pt x="2427" y="13142"/>
                    </a:cubicBezTo>
                    <a:cubicBezTo>
                      <a:pt x="3348" y="13142"/>
                      <a:pt x="4363" y="12328"/>
                      <a:pt x="5727" y="11232"/>
                    </a:cubicBezTo>
                    <a:cubicBezTo>
                      <a:pt x="6858" y="10327"/>
                      <a:pt x="8144" y="9291"/>
                      <a:pt x="9728" y="8446"/>
                    </a:cubicBezTo>
                    <a:cubicBezTo>
                      <a:pt x="11288" y="7612"/>
                      <a:pt x="12895" y="7089"/>
                      <a:pt x="14312" y="6624"/>
                    </a:cubicBezTo>
                    <a:cubicBezTo>
                      <a:pt x="16264" y="5981"/>
                      <a:pt x="17800" y="5481"/>
                      <a:pt x="18205" y="4457"/>
                    </a:cubicBezTo>
                    <a:cubicBezTo>
                      <a:pt x="18408" y="3969"/>
                      <a:pt x="18324" y="3410"/>
                      <a:pt x="17979" y="2755"/>
                    </a:cubicBezTo>
                    <a:cubicBezTo>
                      <a:pt x="17008" y="946"/>
                      <a:pt x="14880" y="0"/>
                      <a:pt x="123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48" name="Google Shape;248;p24"/>
            <p:cNvSpPr/>
            <p:nvPr/>
          </p:nvSpPr>
          <p:spPr>
            <a:xfrm>
              <a:off x="8333350" y="1390475"/>
              <a:ext cx="191100" cy="191100"/>
            </a:xfrm>
            <a:prstGeom prst="plus">
              <a:avLst>
                <a:gd name="adj" fmla="val 33379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24"/>
            <p:cNvSpPr/>
            <p:nvPr/>
          </p:nvSpPr>
          <p:spPr>
            <a:xfrm>
              <a:off x="272550" y="3302738"/>
              <a:ext cx="191100" cy="191100"/>
            </a:xfrm>
            <a:prstGeom prst="plus">
              <a:avLst>
                <a:gd name="adj" fmla="val 33379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1" name="Google Shape;251;p25"/>
          <p:cNvGrpSpPr/>
          <p:nvPr/>
        </p:nvGrpSpPr>
        <p:grpSpPr>
          <a:xfrm>
            <a:off x="3973475" y="1615200"/>
            <a:ext cx="6731542" cy="3790811"/>
            <a:chOff x="3872950" y="1852275"/>
            <a:chExt cx="6731542" cy="3790811"/>
          </a:xfrm>
        </p:grpSpPr>
        <p:sp>
          <p:nvSpPr>
            <p:cNvPr id="252" name="Google Shape;252;p25"/>
            <p:cNvSpPr/>
            <p:nvPr/>
          </p:nvSpPr>
          <p:spPr>
            <a:xfrm>
              <a:off x="3872950" y="1852275"/>
              <a:ext cx="6346067" cy="3595736"/>
            </a:xfrm>
            <a:custGeom>
              <a:avLst/>
              <a:gdLst/>
              <a:ahLst/>
              <a:cxnLst/>
              <a:rect l="l" t="t" r="r" b="b"/>
              <a:pathLst>
                <a:path w="140875" h="79821" extrusionOk="0">
                  <a:moveTo>
                    <a:pt x="116898" y="58"/>
                  </a:moveTo>
                  <a:cubicBezTo>
                    <a:pt x="110209" y="58"/>
                    <a:pt x="102500" y="1133"/>
                    <a:pt x="98393" y="6775"/>
                  </a:cubicBezTo>
                  <a:cubicBezTo>
                    <a:pt x="93928" y="12907"/>
                    <a:pt x="96024" y="21563"/>
                    <a:pt x="96381" y="28552"/>
                  </a:cubicBezTo>
                  <a:cubicBezTo>
                    <a:pt x="96619" y="33302"/>
                    <a:pt x="96441" y="38196"/>
                    <a:pt x="94631" y="42589"/>
                  </a:cubicBezTo>
                  <a:cubicBezTo>
                    <a:pt x="92214" y="48447"/>
                    <a:pt x="86535" y="51971"/>
                    <a:pt x="80331" y="52495"/>
                  </a:cubicBezTo>
                  <a:cubicBezTo>
                    <a:pt x="79665" y="52551"/>
                    <a:pt x="78998" y="52578"/>
                    <a:pt x="78332" y="52578"/>
                  </a:cubicBezTo>
                  <a:cubicBezTo>
                    <a:pt x="74043" y="52578"/>
                    <a:pt x="69787" y="51484"/>
                    <a:pt x="65675" y="50185"/>
                  </a:cubicBezTo>
                  <a:cubicBezTo>
                    <a:pt x="57663" y="47660"/>
                    <a:pt x="49735" y="45235"/>
                    <a:pt x="41953" y="45235"/>
                  </a:cubicBezTo>
                  <a:cubicBezTo>
                    <a:pt x="35869" y="45235"/>
                    <a:pt x="29875" y="46718"/>
                    <a:pt x="24003" y="50793"/>
                  </a:cubicBezTo>
                  <a:cubicBezTo>
                    <a:pt x="16764" y="55817"/>
                    <a:pt x="10859" y="63223"/>
                    <a:pt x="6239" y="70664"/>
                  </a:cubicBezTo>
                  <a:cubicBezTo>
                    <a:pt x="4275" y="73807"/>
                    <a:pt x="2525" y="77116"/>
                    <a:pt x="1" y="79819"/>
                  </a:cubicBezTo>
                  <a:lnTo>
                    <a:pt x="1" y="79819"/>
                  </a:lnTo>
                  <a:cubicBezTo>
                    <a:pt x="380" y="79415"/>
                    <a:pt x="1846" y="79281"/>
                    <a:pt x="3697" y="79281"/>
                  </a:cubicBezTo>
                  <a:cubicBezTo>
                    <a:pt x="7292" y="79281"/>
                    <a:pt x="12337" y="79784"/>
                    <a:pt x="13680" y="79784"/>
                  </a:cubicBezTo>
                  <a:lnTo>
                    <a:pt x="140875" y="79784"/>
                  </a:lnTo>
                  <a:cubicBezTo>
                    <a:pt x="140875" y="79784"/>
                    <a:pt x="134588" y="4966"/>
                    <a:pt x="134588" y="4906"/>
                  </a:cubicBezTo>
                  <a:cubicBezTo>
                    <a:pt x="134172" y="1"/>
                    <a:pt x="122420" y="203"/>
                    <a:pt x="119182" y="96"/>
                  </a:cubicBezTo>
                  <a:cubicBezTo>
                    <a:pt x="118439" y="72"/>
                    <a:pt x="117675" y="58"/>
                    <a:pt x="116898" y="58"/>
                  </a:cubicBezTo>
                  <a:close/>
                  <a:moveTo>
                    <a:pt x="1" y="79819"/>
                  </a:moveTo>
                  <a:cubicBezTo>
                    <a:pt x="1" y="79819"/>
                    <a:pt x="0" y="79820"/>
                    <a:pt x="0" y="79820"/>
                  </a:cubicBezTo>
                  <a:cubicBezTo>
                    <a:pt x="0" y="79820"/>
                    <a:pt x="1" y="79819"/>
                    <a:pt x="1" y="7981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25"/>
            <p:cNvSpPr/>
            <p:nvPr/>
          </p:nvSpPr>
          <p:spPr>
            <a:xfrm>
              <a:off x="4258425" y="2047350"/>
              <a:ext cx="6346067" cy="3595736"/>
            </a:xfrm>
            <a:custGeom>
              <a:avLst/>
              <a:gdLst/>
              <a:ahLst/>
              <a:cxnLst/>
              <a:rect l="l" t="t" r="r" b="b"/>
              <a:pathLst>
                <a:path w="140875" h="79821" extrusionOk="0">
                  <a:moveTo>
                    <a:pt x="116898" y="58"/>
                  </a:moveTo>
                  <a:cubicBezTo>
                    <a:pt x="110209" y="58"/>
                    <a:pt x="102500" y="1133"/>
                    <a:pt x="98393" y="6775"/>
                  </a:cubicBezTo>
                  <a:cubicBezTo>
                    <a:pt x="93928" y="12907"/>
                    <a:pt x="96024" y="21563"/>
                    <a:pt x="96381" y="28552"/>
                  </a:cubicBezTo>
                  <a:cubicBezTo>
                    <a:pt x="96619" y="33302"/>
                    <a:pt x="96441" y="38196"/>
                    <a:pt x="94631" y="42589"/>
                  </a:cubicBezTo>
                  <a:cubicBezTo>
                    <a:pt x="92214" y="48447"/>
                    <a:pt x="86535" y="51971"/>
                    <a:pt x="80331" y="52495"/>
                  </a:cubicBezTo>
                  <a:cubicBezTo>
                    <a:pt x="79665" y="52551"/>
                    <a:pt x="78998" y="52578"/>
                    <a:pt x="78332" y="52578"/>
                  </a:cubicBezTo>
                  <a:cubicBezTo>
                    <a:pt x="74043" y="52578"/>
                    <a:pt x="69787" y="51484"/>
                    <a:pt x="65675" y="50185"/>
                  </a:cubicBezTo>
                  <a:cubicBezTo>
                    <a:pt x="57663" y="47660"/>
                    <a:pt x="49735" y="45235"/>
                    <a:pt x="41953" y="45235"/>
                  </a:cubicBezTo>
                  <a:cubicBezTo>
                    <a:pt x="35869" y="45235"/>
                    <a:pt x="29875" y="46718"/>
                    <a:pt x="24003" y="50793"/>
                  </a:cubicBezTo>
                  <a:cubicBezTo>
                    <a:pt x="16764" y="55817"/>
                    <a:pt x="10859" y="63223"/>
                    <a:pt x="6239" y="70664"/>
                  </a:cubicBezTo>
                  <a:cubicBezTo>
                    <a:pt x="4275" y="73807"/>
                    <a:pt x="2525" y="77116"/>
                    <a:pt x="1" y="79819"/>
                  </a:cubicBezTo>
                  <a:lnTo>
                    <a:pt x="1" y="79819"/>
                  </a:lnTo>
                  <a:cubicBezTo>
                    <a:pt x="380" y="79415"/>
                    <a:pt x="1846" y="79281"/>
                    <a:pt x="3697" y="79281"/>
                  </a:cubicBezTo>
                  <a:cubicBezTo>
                    <a:pt x="7292" y="79281"/>
                    <a:pt x="12337" y="79784"/>
                    <a:pt x="13680" y="79784"/>
                  </a:cubicBezTo>
                  <a:lnTo>
                    <a:pt x="140875" y="79784"/>
                  </a:lnTo>
                  <a:cubicBezTo>
                    <a:pt x="140875" y="79784"/>
                    <a:pt x="134588" y="4966"/>
                    <a:pt x="134588" y="4906"/>
                  </a:cubicBezTo>
                  <a:cubicBezTo>
                    <a:pt x="134172" y="1"/>
                    <a:pt x="122420" y="203"/>
                    <a:pt x="119182" y="96"/>
                  </a:cubicBezTo>
                  <a:cubicBezTo>
                    <a:pt x="118439" y="72"/>
                    <a:pt x="117675" y="58"/>
                    <a:pt x="116898" y="58"/>
                  </a:cubicBezTo>
                  <a:close/>
                  <a:moveTo>
                    <a:pt x="1" y="79819"/>
                  </a:moveTo>
                  <a:cubicBezTo>
                    <a:pt x="1" y="79819"/>
                    <a:pt x="0" y="79820"/>
                    <a:pt x="0" y="79820"/>
                  </a:cubicBezTo>
                  <a:cubicBezTo>
                    <a:pt x="0" y="79820"/>
                    <a:pt x="1" y="79819"/>
                    <a:pt x="1" y="79819"/>
                  </a:cubicBezTo>
                  <a:close/>
                </a:path>
              </a:pathLst>
            </a:custGeom>
            <a:solidFill>
              <a:srgbClr val="83D7DD">
                <a:alpha val="455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4" name="Google Shape;254;p25"/>
          <p:cNvGrpSpPr/>
          <p:nvPr/>
        </p:nvGrpSpPr>
        <p:grpSpPr>
          <a:xfrm>
            <a:off x="292099" y="127114"/>
            <a:ext cx="8032633" cy="5276436"/>
            <a:chOff x="292099" y="127114"/>
            <a:chExt cx="8032633" cy="5276436"/>
          </a:xfrm>
        </p:grpSpPr>
        <p:sp>
          <p:nvSpPr>
            <p:cNvPr id="255" name="Google Shape;255;p25"/>
            <p:cNvSpPr/>
            <p:nvPr/>
          </p:nvSpPr>
          <p:spPr>
            <a:xfrm>
              <a:off x="759200" y="4608500"/>
              <a:ext cx="795075" cy="795050"/>
            </a:xfrm>
            <a:custGeom>
              <a:avLst/>
              <a:gdLst/>
              <a:ahLst/>
              <a:cxnLst/>
              <a:rect l="l" t="t" r="r" b="b"/>
              <a:pathLst>
                <a:path w="31803" h="31802" extrusionOk="0">
                  <a:moveTo>
                    <a:pt x="15908" y="4668"/>
                  </a:moveTo>
                  <a:cubicBezTo>
                    <a:pt x="22099" y="4668"/>
                    <a:pt x="27135" y="9704"/>
                    <a:pt x="27135" y="15895"/>
                  </a:cubicBezTo>
                  <a:cubicBezTo>
                    <a:pt x="27135" y="22086"/>
                    <a:pt x="22099" y="27123"/>
                    <a:pt x="15908" y="27123"/>
                  </a:cubicBezTo>
                  <a:cubicBezTo>
                    <a:pt x="9716" y="27123"/>
                    <a:pt x="4680" y="22086"/>
                    <a:pt x="4680" y="15895"/>
                  </a:cubicBezTo>
                  <a:cubicBezTo>
                    <a:pt x="4680" y="9704"/>
                    <a:pt x="9716" y="4668"/>
                    <a:pt x="15908" y="4668"/>
                  </a:cubicBezTo>
                  <a:close/>
                  <a:moveTo>
                    <a:pt x="15908" y="0"/>
                  </a:moveTo>
                  <a:cubicBezTo>
                    <a:pt x="7133" y="0"/>
                    <a:pt x="1" y="7132"/>
                    <a:pt x="1" y="15895"/>
                  </a:cubicBezTo>
                  <a:cubicBezTo>
                    <a:pt x="1" y="24670"/>
                    <a:pt x="7133" y="31802"/>
                    <a:pt x="15908" y="31802"/>
                  </a:cubicBezTo>
                  <a:cubicBezTo>
                    <a:pt x="24671" y="31802"/>
                    <a:pt x="31802" y="24670"/>
                    <a:pt x="31802" y="15895"/>
                  </a:cubicBezTo>
                  <a:cubicBezTo>
                    <a:pt x="31802" y="7132"/>
                    <a:pt x="24671" y="0"/>
                    <a:pt x="1590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6" name="Google Shape;256;p25"/>
            <p:cNvGrpSpPr/>
            <p:nvPr/>
          </p:nvGrpSpPr>
          <p:grpSpPr>
            <a:xfrm rot="-6082387">
              <a:off x="248048" y="894126"/>
              <a:ext cx="695601" cy="479750"/>
              <a:chOff x="4530850" y="3323263"/>
              <a:chExt cx="543250" cy="374675"/>
            </a:xfrm>
          </p:grpSpPr>
          <p:sp>
            <p:nvSpPr>
              <p:cNvPr id="257" name="Google Shape;257;p25"/>
              <p:cNvSpPr/>
              <p:nvPr/>
            </p:nvSpPr>
            <p:spPr>
              <a:xfrm>
                <a:off x="4530850" y="3323263"/>
                <a:ext cx="509625" cy="322650"/>
              </a:xfrm>
              <a:custGeom>
                <a:avLst/>
                <a:gdLst/>
                <a:ahLst/>
                <a:cxnLst/>
                <a:rect l="l" t="t" r="r" b="b"/>
                <a:pathLst>
                  <a:path w="20385" h="12906" extrusionOk="0">
                    <a:moveTo>
                      <a:pt x="13217" y="1"/>
                    </a:moveTo>
                    <a:cubicBezTo>
                      <a:pt x="11331" y="1"/>
                      <a:pt x="9212" y="531"/>
                      <a:pt x="7180" y="1622"/>
                    </a:cubicBezTo>
                    <a:cubicBezTo>
                      <a:pt x="2465" y="4146"/>
                      <a:pt x="1" y="8706"/>
                      <a:pt x="1668" y="11814"/>
                    </a:cubicBezTo>
                    <a:cubicBezTo>
                      <a:pt x="2083" y="12588"/>
                      <a:pt x="2541" y="12905"/>
                      <a:pt x="3068" y="12905"/>
                    </a:cubicBezTo>
                    <a:cubicBezTo>
                      <a:pt x="4655" y="12905"/>
                      <a:pt x="6864" y="10033"/>
                      <a:pt x="10395" y="8147"/>
                    </a:cubicBezTo>
                    <a:cubicBezTo>
                      <a:pt x="15110" y="5623"/>
                      <a:pt x="20384" y="5789"/>
                      <a:pt x="18717" y="2682"/>
                    </a:cubicBezTo>
                    <a:cubicBezTo>
                      <a:pt x="17771" y="917"/>
                      <a:pt x="15695" y="1"/>
                      <a:pt x="1321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25"/>
              <p:cNvSpPr/>
              <p:nvPr/>
            </p:nvSpPr>
            <p:spPr>
              <a:xfrm>
                <a:off x="4613900" y="3369363"/>
                <a:ext cx="460200" cy="328575"/>
              </a:xfrm>
              <a:custGeom>
                <a:avLst/>
                <a:gdLst/>
                <a:ahLst/>
                <a:cxnLst/>
                <a:rect l="l" t="t" r="r" b="b"/>
                <a:pathLst>
                  <a:path w="18408" h="13143" extrusionOk="0">
                    <a:moveTo>
                      <a:pt x="12378" y="501"/>
                    </a:moveTo>
                    <a:cubicBezTo>
                      <a:pt x="14706" y="501"/>
                      <a:pt x="16648" y="1351"/>
                      <a:pt x="17526" y="2993"/>
                    </a:cubicBezTo>
                    <a:cubicBezTo>
                      <a:pt x="17800" y="3517"/>
                      <a:pt x="17872" y="3933"/>
                      <a:pt x="17741" y="4267"/>
                    </a:cubicBezTo>
                    <a:cubicBezTo>
                      <a:pt x="17419" y="5076"/>
                      <a:pt x="15979" y="5541"/>
                      <a:pt x="14157" y="6136"/>
                    </a:cubicBezTo>
                    <a:cubicBezTo>
                      <a:pt x="12716" y="6612"/>
                      <a:pt x="11085" y="7148"/>
                      <a:pt x="9490" y="7993"/>
                    </a:cubicBezTo>
                    <a:cubicBezTo>
                      <a:pt x="7871" y="8863"/>
                      <a:pt x="6501" y="9958"/>
                      <a:pt x="5406" y="10839"/>
                    </a:cubicBezTo>
                    <a:cubicBezTo>
                      <a:pt x="4334" y="11696"/>
                      <a:pt x="3441" y="12423"/>
                      <a:pt x="2727" y="12589"/>
                    </a:cubicBezTo>
                    <a:cubicBezTo>
                      <a:pt x="2626" y="12618"/>
                      <a:pt x="2525" y="12634"/>
                      <a:pt x="2427" y="12634"/>
                    </a:cubicBezTo>
                    <a:cubicBezTo>
                      <a:pt x="2363" y="12634"/>
                      <a:pt x="2300" y="12627"/>
                      <a:pt x="2239" y="12613"/>
                    </a:cubicBezTo>
                    <a:cubicBezTo>
                      <a:pt x="1882" y="12542"/>
                      <a:pt x="1572" y="12244"/>
                      <a:pt x="1274" y="11696"/>
                    </a:cubicBezTo>
                    <a:cubicBezTo>
                      <a:pt x="524" y="10303"/>
                      <a:pt x="655" y="8541"/>
                      <a:pt x="1632" y="6731"/>
                    </a:cubicBezTo>
                    <a:cubicBezTo>
                      <a:pt x="2632" y="4886"/>
                      <a:pt x="4382" y="3231"/>
                      <a:pt x="6573" y="2064"/>
                    </a:cubicBezTo>
                    <a:cubicBezTo>
                      <a:pt x="8529" y="1013"/>
                      <a:pt x="10570" y="501"/>
                      <a:pt x="12378" y="501"/>
                    </a:cubicBezTo>
                    <a:close/>
                    <a:moveTo>
                      <a:pt x="12350" y="0"/>
                    </a:moveTo>
                    <a:cubicBezTo>
                      <a:pt x="11467" y="0"/>
                      <a:pt x="10534" y="115"/>
                      <a:pt x="9585" y="350"/>
                    </a:cubicBezTo>
                    <a:cubicBezTo>
                      <a:pt x="8502" y="623"/>
                      <a:pt x="7406" y="1040"/>
                      <a:pt x="6335" y="1612"/>
                    </a:cubicBezTo>
                    <a:cubicBezTo>
                      <a:pt x="4061" y="2826"/>
                      <a:pt x="2227" y="4564"/>
                      <a:pt x="1191" y="6493"/>
                    </a:cubicBezTo>
                    <a:cubicBezTo>
                      <a:pt x="131" y="8458"/>
                      <a:pt x="0" y="10387"/>
                      <a:pt x="834" y="11934"/>
                    </a:cubicBezTo>
                    <a:cubicBezTo>
                      <a:pt x="1191" y="12625"/>
                      <a:pt x="1620" y="13006"/>
                      <a:pt x="2132" y="13113"/>
                    </a:cubicBezTo>
                    <a:cubicBezTo>
                      <a:pt x="2229" y="13133"/>
                      <a:pt x="2328" y="13142"/>
                      <a:pt x="2427" y="13142"/>
                    </a:cubicBezTo>
                    <a:cubicBezTo>
                      <a:pt x="3348" y="13142"/>
                      <a:pt x="4363" y="12328"/>
                      <a:pt x="5727" y="11232"/>
                    </a:cubicBezTo>
                    <a:cubicBezTo>
                      <a:pt x="6858" y="10327"/>
                      <a:pt x="8144" y="9291"/>
                      <a:pt x="9728" y="8446"/>
                    </a:cubicBezTo>
                    <a:cubicBezTo>
                      <a:pt x="11288" y="7612"/>
                      <a:pt x="12895" y="7089"/>
                      <a:pt x="14312" y="6624"/>
                    </a:cubicBezTo>
                    <a:cubicBezTo>
                      <a:pt x="16264" y="5981"/>
                      <a:pt x="17800" y="5481"/>
                      <a:pt x="18205" y="4457"/>
                    </a:cubicBezTo>
                    <a:cubicBezTo>
                      <a:pt x="18408" y="3969"/>
                      <a:pt x="18324" y="3410"/>
                      <a:pt x="17979" y="2755"/>
                    </a:cubicBezTo>
                    <a:cubicBezTo>
                      <a:pt x="17008" y="946"/>
                      <a:pt x="14880" y="0"/>
                      <a:pt x="1235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9" name="Google Shape;259;p25"/>
            <p:cNvGrpSpPr/>
            <p:nvPr/>
          </p:nvGrpSpPr>
          <p:grpSpPr>
            <a:xfrm rot="2417760">
              <a:off x="7556532" y="295128"/>
              <a:ext cx="695593" cy="479745"/>
              <a:chOff x="4530850" y="3323263"/>
              <a:chExt cx="543250" cy="374675"/>
            </a:xfrm>
          </p:grpSpPr>
          <p:sp>
            <p:nvSpPr>
              <p:cNvPr id="260" name="Google Shape;260;p25"/>
              <p:cNvSpPr/>
              <p:nvPr/>
            </p:nvSpPr>
            <p:spPr>
              <a:xfrm>
                <a:off x="4530850" y="3323263"/>
                <a:ext cx="509625" cy="322650"/>
              </a:xfrm>
              <a:custGeom>
                <a:avLst/>
                <a:gdLst/>
                <a:ahLst/>
                <a:cxnLst/>
                <a:rect l="l" t="t" r="r" b="b"/>
                <a:pathLst>
                  <a:path w="20385" h="12906" extrusionOk="0">
                    <a:moveTo>
                      <a:pt x="13217" y="1"/>
                    </a:moveTo>
                    <a:cubicBezTo>
                      <a:pt x="11331" y="1"/>
                      <a:pt x="9212" y="531"/>
                      <a:pt x="7180" y="1622"/>
                    </a:cubicBezTo>
                    <a:cubicBezTo>
                      <a:pt x="2465" y="4146"/>
                      <a:pt x="1" y="8706"/>
                      <a:pt x="1668" y="11814"/>
                    </a:cubicBezTo>
                    <a:cubicBezTo>
                      <a:pt x="2083" y="12588"/>
                      <a:pt x="2541" y="12905"/>
                      <a:pt x="3068" y="12905"/>
                    </a:cubicBezTo>
                    <a:cubicBezTo>
                      <a:pt x="4655" y="12905"/>
                      <a:pt x="6864" y="10033"/>
                      <a:pt x="10395" y="8147"/>
                    </a:cubicBezTo>
                    <a:cubicBezTo>
                      <a:pt x="15110" y="5623"/>
                      <a:pt x="20384" y="5789"/>
                      <a:pt x="18717" y="2682"/>
                    </a:cubicBezTo>
                    <a:cubicBezTo>
                      <a:pt x="17771" y="917"/>
                      <a:pt x="15695" y="1"/>
                      <a:pt x="1321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25"/>
              <p:cNvSpPr/>
              <p:nvPr/>
            </p:nvSpPr>
            <p:spPr>
              <a:xfrm>
                <a:off x="4613900" y="3369363"/>
                <a:ext cx="460200" cy="328575"/>
              </a:xfrm>
              <a:custGeom>
                <a:avLst/>
                <a:gdLst/>
                <a:ahLst/>
                <a:cxnLst/>
                <a:rect l="l" t="t" r="r" b="b"/>
                <a:pathLst>
                  <a:path w="18408" h="13143" extrusionOk="0">
                    <a:moveTo>
                      <a:pt x="12378" y="501"/>
                    </a:moveTo>
                    <a:cubicBezTo>
                      <a:pt x="14706" y="501"/>
                      <a:pt x="16648" y="1351"/>
                      <a:pt x="17526" y="2993"/>
                    </a:cubicBezTo>
                    <a:cubicBezTo>
                      <a:pt x="17800" y="3517"/>
                      <a:pt x="17872" y="3933"/>
                      <a:pt x="17741" y="4267"/>
                    </a:cubicBezTo>
                    <a:cubicBezTo>
                      <a:pt x="17419" y="5076"/>
                      <a:pt x="15979" y="5541"/>
                      <a:pt x="14157" y="6136"/>
                    </a:cubicBezTo>
                    <a:cubicBezTo>
                      <a:pt x="12716" y="6612"/>
                      <a:pt x="11085" y="7148"/>
                      <a:pt x="9490" y="7993"/>
                    </a:cubicBezTo>
                    <a:cubicBezTo>
                      <a:pt x="7871" y="8863"/>
                      <a:pt x="6501" y="9958"/>
                      <a:pt x="5406" y="10839"/>
                    </a:cubicBezTo>
                    <a:cubicBezTo>
                      <a:pt x="4334" y="11696"/>
                      <a:pt x="3441" y="12423"/>
                      <a:pt x="2727" y="12589"/>
                    </a:cubicBezTo>
                    <a:cubicBezTo>
                      <a:pt x="2626" y="12618"/>
                      <a:pt x="2525" y="12634"/>
                      <a:pt x="2427" y="12634"/>
                    </a:cubicBezTo>
                    <a:cubicBezTo>
                      <a:pt x="2363" y="12634"/>
                      <a:pt x="2300" y="12627"/>
                      <a:pt x="2239" y="12613"/>
                    </a:cubicBezTo>
                    <a:cubicBezTo>
                      <a:pt x="1882" y="12542"/>
                      <a:pt x="1572" y="12244"/>
                      <a:pt x="1274" y="11696"/>
                    </a:cubicBezTo>
                    <a:cubicBezTo>
                      <a:pt x="524" y="10303"/>
                      <a:pt x="655" y="8541"/>
                      <a:pt x="1632" y="6731"/>
                    </a:cubicBezTo>
                    <a:cubicBezTo>
                      <a:pt x="2632" y="4886"/>
                      <a:pt x="4382" y="3231"/>
                      <a:pt x="6573" y="2064"/>
                    </a:cubicBezTo>
                    <a:cubicBezTo>
                      <a:pt x="8529" y="1013"/>
                      <a:pt x="10570" y="501"/>
                      <a:pt x="12378" y="501"/>
                    </a:cubicBezTo>
                    <a:close/>
                    <a:moveTo>
                      <a:pt x="12350" y="0"/>
                    </a:moveTo>
                    <a:cubicBezTo>
                      <a:pt x="11467" y="0"/>
                      <a:pt x="10534" y="115"/>
                      <a:pt x="9585" y="350"/>
                    </a:cubicBezTo>
                    <a:cubicBezTo>
                      <a:pt x="8502" y="623"/>
                      <a:pt x="7406" y="1040"/>
                      <a:pt x="6335" y="1612"/>
                    </a:cubicBezTo>
                    <a:cubicBezTo>
                      <a:pt x="4061" y="2826"/>
                      <a:pt x="2227" y="4564"/>
                      <a:pt x="1191" y="6493"/>
                    </a:cubicBezTo>
                    <a:cubicBezTo>
                      <a:pt x="131" y="8458"/>
                      <a:pt x="0" y="10387"/>
                      <a:pt x="834" y="11934"/>
                    </a:cubicBezTo>
                    <a:cubicBezTo>
                      <a:pt x="1191" y="12625"/>
                      <a:pt x="1620" y="13006"/>
                      <a:pt x="2132" y="13113"/>
                    </a:cubicBezTo>
                    <a:cubicBezTo>
                      <a:pt x="2229" y="13133"/>
                      <a:pt x="2328" y="13142"/>
                      <a:pt x="2427" y="13142"/>
                    </a:cubicBezTo>
                    <a:cubicBezTo>
                      <a:pt x="3348" y="13142"/>
                      <a:pt x="4363" y="12328"/>
                      <a:pt x="5727" y="11232"/>
                    </a:cubicBezTo>
                    <a:cubicBezTo>
                      <a:pt x="6858" y="10327"/>
                      <a:pt x="8144" y="9291"/>
                      <a:pt x="9728" y="8446"/>
                    </a:cubicBezTo>
                    <a:cubicBezTo>
                      <a:pt x="11288" y="7612"/>
                      <a:pt x="12895" y="7089"/>
                      <a:pt x="14312" y="6624"/>
                    </a:cubicBezTo>
                    <a:cubicBezTo>
                      <a:pt x="16264" y="5981"/>
                      <a:pt x="17800" y="5481"/>
                      <a:pt x="18205" y="4457"/>
                    </a:cubicBezTo>
                    <a:cubicBezTo>
                      <a:pt x="18408" y="3969"/>
                      <a:pt x="18324" y="3410"/>
                      <a:pt x="17979" y="2755"/>
                    </a:cubicBezTo>
                    <a:cubicBezTo>
                      <a:pt x="17008" y="946"/>
                      <a:pt x="14880" y="0"/>
                      <a:pt x="123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62" name="Google Shape;262;p25"/>
            <p:cNvSpPr/>
            <p:nvPr/>
          </p:nvSpPr>
          <p:spPr>
            <a:xfrm>
              <a:off x="899600" y="1872875"/>
              <a:ext cx="191100" cy="191100"/>
            </a:xfrm>
            <a:prstGeom prst="plus">
              <a:avLst>
                <a:gd name="adj" fmla="val 33379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25"/>
            <p:cNvSpPr/>
            <p:nvPr/>
          </p:nvSpPr>
          <p:spPr>
            <a:xfrm>
              <a:off x="7861975" y="1276713"/>
              <a:ext cx="191100" cy="191100"/>
            </a:xfrm>
            <a:prstGeom prst="plus">
              <a:avLst>
                <a:gd name="adj" fmla="val 33379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3956500" y="1376800"/>
            <a:ext cx="4472400" cy="177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2" hasCustomPrompt="1"/>
          </p:nvPr>
        </p:nvSpPr>
        <p:spPr>
          <a:xfrm>
            <a:off x="3956500" y="611200"/>
            <a:ext cx="1117500" cy="841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>
            <a:spLocks noGrp="1"/>
          </p:cNvSpPr>
          <p:nvPr>
            <p:ph type="pic" idx="3"/>
          </p:nvPr>
        </p:nvSpPr>
        <p:spPr>
          <a:xfrm>
            <a:off x="715100" y="1615200"/>
            <a:ext cx="2993100" cy="2993100"/>
          </a:xfrm>
          <a:prstGeom prst="ellipse">
            <a:avLst/>
          </a:prstGeom>
          <a:noFill/>
          <a:ln>
            <a:noFill/>
          </a:ln>
        </p:spPr>
      </p:sp>
      <p:grpSp>
        <p:nvGrpSpPr>
          <p:cNvPr id="19" name="Google Shape;19;p3"/>
          <p:cNvGrpSpPr/>
          <p:nvPr/>
        </p:nvGrpSpPr>
        <p:grpSpPr>
          <a:xfrm>
            <a:off x="6883075" y="-260050"/>
            <a:ext cx="2466075" cy="5070100"/>
            <a:chOff x="6883075" y="-260050"/>
            <a:chExt cx="2466075" cy="5070100"/>
          </a:xfrm>
        </p:grpSpPr>
        <p:sp>
          <p:nvSpPr>
            <p:cNvPr id="20" name="Google Shape;20;p3"/>
            <p:cNvSpPr/>
            <p:nvPr/>
          </p:nvSpPr>
          <p:spPr>
            <a:xfrm>
              <a:off x="8691200" y="508350"/>
              <a:ext cx="191100" cy="191100"/>
            </a:xfrm>
            <a:prstGeom prst="plus">
              <a:avLst>
                <a:gd name="adj" fmla="val 33379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>
              <a:off x="6883075" y="-260050"/>
              <a:ext cx="795075" cy="795050"/>
            </a:xfrm>
            <a:custGeom>
              <a:avLst/>
              <a:gdLst/>
              <a:ahLst/>
              <a:cxnLst/>
              <a:rect l="l" t="t" r="r" b="b"/>
              <a:pathLst>
                <a:path w="31803" h="31802" extrusionOk="0">
                  <a:moveTo>
                    <a:pt x="15908" y="4668"/>
                  </a:moveTo>
                  <a:cubicBezTo>
                    <a:pt x="22099" y="4668"/>
                    <a:pt x="27135" y="9704"/>
                    <a:pt x="27135" y="15895"/>
                  </a:cubicBezTo>
                  <a:cubicBezTo>
                    <a:pt x="27135" y="22086"/>
                    <a:pt x="22099" y="27123"/>
                    <a:pt x="15908" y="27123"/>
                  </a:cubicBezTo>
                  <a:cubicBezTo>
                    <a:pt x="9716" y="27123"/>
                    <a:pt x="4680" y="22086"/>
                    <a:pt x="4680" y="15895"/>
                  </a:cubicBezTo>
                  <a:cubicBezTo>
                    <a:pt x="4680" y="9704"/>
                    <a:pt x="9716" y="4668"/>
                    <a:pt x="15908" y="4668"/>
                  </a:cubicBezTo>
                  <a:close/>
                  <a:moveTo>
                    <a:pt x="15908" y="0"/>
                  </a:moveTo>
                  <a:cubicBezTo>
                    <a:pt x="7133" y="0"/>
                    <a:pt x="1" y="7132"/>
                    <a:pt x="1" y="15895"/>
                  </a:cubicBezTo>
                  <a:cubicBezTo>
                    <a:pt x="1" y="24670"/>
                    <a:pt x="7133" y="31802"/>
                    <a:pt x="15908" y="31802"/>
                  </a:cubicBezTo>
                  <a:cubicBezTo>
                    <a:pt x="24671" y="31802"/>
                    <a:pt x="31802" y="24670"/>
                    <a:pt x="31802" y="15895"/>
                  </a:cubicBezTo>
                  <a:cubicBezTo>
                    <a:pt x="31802" y="7132"/>
                    <a:pt x="24671" y="0"/>
                    <a:pt x="159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>
              <a:off x="8554075" y="4015000"/>
              <a:ext cx="795075" cy="795050"/>
            </a:xfrm>
            <a:custGeom>
              <a:avLst/>
              <a:gdLst/>
              <a:ahLst/>
              <a:cxnLst/>
              <a:rect l="l" t="t" r="r" b="b"/>
              <a:pathLst>
                <a:path w="31803" h="31802" extrusionOk="0">
                  <a:moveTo>
                    <a:pt x="15908" y="4668"/>
                  </a:moveTo>
                  <a:cubicBezTo>
                    <a:pt x="22099" y="4668"/>
                    <a:pt x="27135" y="9704"/>
                    <a:pt x="27135" y="15895"/>
                  </a:cubicBezTo>
                  <a:cubicBezTo>
                    <a:pt x="27135" y="22086"/>
                    <a:pt x="22099" y="27123"/>
                    <a:pt x="15908" y="27123"/>
                  </a:cubicBezTo>
                  <a:cubicBezTo>
                    <a:pt x="9716" y="27123"/>
                    <a:pt x="4680" y="22086"/>
                    <a:pt x="4680" y="15895"/>
                  </a:cubicBezTo>
                  <a:cubicBezTo>
                    <a:pt x="4680" y="9704"/>
                    <a:pt x="9716" y="4668"/>
                    <a:pt x="15908" y="4668"/>
                  </a:cubicBezTo>
                  <a:close/>
                  <a:moveTo>
                    <a:pt x="15908" y="0"/>
                  </a:moveTo>
                  <a:cubicBezTo>
                    <a:pt x="7133" y="0"/>
                    <a:pt x="1" y="7132"/>
                    <a:pt x="1" y="15895"/>
                  </a:cubicBezTo>
                  <a:cubicBezTo>
                    <a:pt x="1" y="24670"/>
                    <a:pt x="7133" y="31802"/>
                    <a:pt x="15908" y="31802"/>
                  </a:cubicBezTo>
                  <a:cubicBezTo>
                    <a:pt x="24671" y="31802"/>
                    <a:pt x="31802" y="24670"/>
                    <a:pt x="31802" y="15895"/>
                  </a:cubicBezTo>
                  <a:cubicBezTo>
                    <a:pt x="31802" y="7132"/>
                    <a:pt x="24671" y="0"/>
                    <a:pt x="159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5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subTitle" idx="1"/>
          </p:nvPr>
        </p:nvSpPr>
        <p:spPr>
          <a:xfrm>
            <a:off x="4923250" y="2641800"/>
            <a:ext cx="2437500" cy="175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ubTitle" idx="2"/>
          </p:nvPr>
        </p:nvSpPr>
        <p:spPr>
          <a:xfrm>
            <a:off x="1715375" y="2641800"/>
            <a:ext cx="2437500" cy="175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subTitle" idx="3"/>
          </p:nvPr>
        </p:nvSpPr>
        <p:spPr>
          <a:xfrm>
            <a:off x="1715375" y="2296750"/>
            <a:ext cx="2437500" cy="4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subTitle" idx="4"/>
          </p:nvPr>
        </p:nvSpPr>
        <p:spPr>
          <a:xfrm>
            <a:off x="4923250" y="2296750"/>
            <a:ext cx="2437500" cy="4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grpSp>
        <p:nvGrpSpPr>
          <p:cNvPr id="42" name="Google Shape;42;p5"/>
          <p:cNvGrpSpPr/>
          <p:nvPr/>
        </p:nvGrpSpPr>
        <p:grpSpPr>
          <a:xfrm>
            <a:off x="-145675" y="55266"/>
            <a:ext cx="7158521" cy="4857572"/>
            <a:chOff x="-145675" y="55266"/>
            <a:chExt cx="7158521" cy="4857572"/>
          </a:xfrm>
        </p:grpSpPr>
        <p:grpSp>
          <p:nvGrpSpPr>
            <p:cNvPr id="43" name="Google Shape;43;p5"/>
            <p:cNvGrpSpPr/>
            <p:nvPr/>
          </p:nvGrpSpPr>
          <p:grpSpPr>
            <a:xfrm>
              <a:off x="6317269" y="55266"/>
              <a:ext cx="695577" cy="479734"/>
              <a:chOff x="4530850" y="3323263"/>
              <a:chExt cx="543250" cy="374675"/>
            </a:xfrm>
          </p:grpSpPr>
          <p:sp>
            <p:nvSpPr>
              <p:cNvPr id="44" name="Google Shape;44;p5"/>
              <p:cNvSpPr/>
              <p:nvPr/>
            </p:nvSpPr>
            <p:spPr>
              <a:xfrm>
                <a:off x="4530850" y="3323263"/>
                <a:ext cx="509625" cy="322650"/>
              </a:xfrm>
              <a:custGeom>
                <a:avLst/>
                <a:gdLst/>
                <a:ahLst/>
                <a:cxnLst/>
                <a:rect l="l" t="t" r="r" b="b"/>
                <a:pathLst>
                  <a:path w="20385" h="12906" extrusionOk="0">
                    <a:moveTo>
                      <a:pt x="13217" y="1"/>
                    </a:moveTo>
                    <a:cubicBezTo>
                      <a:pt x="11331" y="1"/>
                      <a:pt x="9212" y="531"/>
                      <a:pt x="7180" y="1622"/>
                    </a:cubicBezTo>
                    <a:cubicBezTo>
                      <a:pt x="2465" y="4146"/>
                      <a:pt x="1" y="8706"/>
                      <a:pt x="1668" y="11814"/>
                    </a:cubicBezTo>
                    <a:cubicBezTo>
                      <a:pt x="2083" y="12588"/>
                      <a:pt x="2541" y="12905"/>
                      <a:pt x="3068" y="12905"/>
                    </a:cubicBezTo>
                    <a:cubicBezTo>
                      <a:pt x="4655" y="12905"/>
                      <a:pt x="6864" y="10033"/>
                      <a:pt x="10395" y="8147"/>
                    </a:cubicBezTo>
                    <a:cubicBezTo>
                      <a:pt x="15110" y="5623"/>
                      <a:pt x="20384" y="5789"/>
                      <a:pt x="18717" y="2682"/>
                    </a:cubicBezTo>
                    <a:cubicBezTo>
                      <a:pt x="17771" y="917"/>
                      <a:pt x="15695" y="1"/>
                      <a:pt x="1321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45;p5"/>
              <p:cNvSpPr/>
              <p:nvPr/>
            </p:nvSpPr>
            <p:spPr>
              <a:xfrm>
                <a:off x="4613900" y="3369363"/>
                <a:ext cx="460200" cy="328575"/>
              </a:xfrm>
              <a:custGeom>
                <a:avLst/>
                <a:gdLst/>
                <a:ahLst/>
                <a:cxnLst/>
                <a:rect l="l" t="t" r="r" b="b"/>
                <a:pathLst>
                  <a:path w="18408" h="13143" extrusionOk="0">
                    <a:moveTo>
                      <a:pt x="12378" y="501"/>
                    </a:moveTo>
                    <a:cubicBezTo>
                      <a:pt x="14706" y="501"/>
                      <a:pt x="16648" y="1351"/>
                      <a:pt x="17526" y="2993"/>
                    </a:cubicBezTo>
                    <a:cubicBezTo>
                      <a:pt x="17800" y="3517"/>
                      <a:pt x="17872" y="3933"/>
                      <a:pt x="17741" y="4267"/>
                    </a:cubicBezTo>
                    <a:cubicBezTo>
                      <a:pt x="17419" y="5076"/>
                      <a:pt x="15979" y="5541"/>
                      <a:pt x="14157" y="6136"/>
                    </a:cubicBezTo>
                    <a:cubicBezTo>
                      <a:pt x="12716" y="6612"/>
                      <a:pt x="11085" y="7148"/>
                      <a:pt x="9490" y="7993"/>
                    </a:cubicBezTo>
                    <a:cubicBezTo>
                      <a:pt x="7871" y="8863"/>
                      <a:pt x="6501" y="9958"/>
                      <a:pt x="5406" y="10839"/>
                    </a:cubicBezTo>
                    <a:cubicBezTo>
                      <a:pt x="4334" y="11696"/>
                      <a:pt x="3441" y="12423"/>
                      <a:pt x="2727" y="12589"/>
                    </a:cubicBezTo>
                    <a:cubicBezTo>
                      <a:pt x="2626" y="12618"/>
                      <a:pt x="2525" y="12634"/>
                      <a:pt x="2427" y="12634"/>
                    </a:cubicBezTo>
                    <a:cubicBezTo>
                      <a:pt x="2363" y="12634"/>
                      <a:pt x="2300" y="12627"/>
                      <a:pt x="2239" y="12613"/>
                    </a:cubicBezTo>
                    <a:cubicBezTo>
                      <a:pt x="1882" y="12542"/>
                      <a:pt x="1572" y="12244"/>
                      <a:pt x="1274" y="11696"/>
                    </a:cubicBezTo>
                    <a:cubicBezTo>
                      <a:pt x="524" y="10303"/>
                      <a:pt x="655" y="8541"/>
                      <a:pt x="1632" y="6731"/>
                    </a:cubicBezTo>
                    <a:cubicBezTo>
                      <a:pt x="2632" y="4886"/>
                      <a:pt x="4382" y="3231"/>
                      <a:pt x="6573" y="2064"/>
                    </a:cubicBezTo>
                    <a:cubicBezTo>
                      <a:pt x="8529" y="1013"/>
                      <a:pt x="10570" y="501"/>
                      <a:pt x="12378" y="501"/>
                    </a:cubicBezTo>
                    <a:close/>
                    <a:moveTo>
                      <a:pt x="12350" y="0"/>
                    </a:moveTo>
                    <a:cubicBezTo>
                      <a:pt x="11467" y="0"/>
                      <a:pt x="10534" y="115"/>
                      <a:pt x="9585" y="350"/>
                    </a:cubicBezTo>
                    <a:cubicBezTo>
                      <a:pt x="8502" y="623"/>
                      <a:pt x="7406" y="1040"/>
                      <a:pt x="6335" y="1612"/>
                    </a:cubicBezTo>
                    <a:cubicBezTo>
                      <a:pt x="4061" y="2826"/>
                      <a:pt x="2227" y="4564"/>
                      <a:pt x="1191" y="6493"/>
                    </a:cubicBezTo>
                    <a:cubicBezTo>
                      <a:pt x="131" y="8458"/>
                      <a:pt x="0" y="10387"/>
                      <a:pt x="834" y="11934"/>
                    </a:cubicBezTo>
                    <a:cubicBezTo>
                      <a:pt x="1191" y="12625"/>
                      <a:pt x="1620" y="13006"/>
                      <a:pt x="2132" y="13113"/>
                    </a:cubicBezTo>
                    <a:cubicBezTo>
                      <a:pt x="2229" y="13133"/>
                      <a:pt x="2328" y="13142"/>
                      <a:pt x="2427" y="13142"/>
                    </a:cubicBezTo>
                    <a:cubicBezTo>
                      <a:pt x="3348" y="13142"/>
                      <a:pt x="4363" y="12328"/>
                      <a:pt x="5727" y="11232"/>
                    </a:cubicBezTo>
                    <a:cubicBezTo>
                      <a:pt x="6858" y="10327"/>
                      <a:pt x="8144" y="9291"/>
                      <a:pt x="9728" y="8446"/>
                    </a:cubicBezTo>
                    <a:cubicBezTo>
                      <a:pt x="11288" y="7612"/>
                      <a:pt x="12895" y="7089"/>
                      <a:pt x="14312" y="6624"/>
                    </a:cubicBezTo>
                    <a:cubicBezTo>
                      <a:pt x="16264" y="5981"/>
                      <a:pt x="17800" y="5481"/>
                      <a:pt x="18205" y="4457"/>
                    </a:cubicBezTo>
                    <a:cubicBezTo>
                      <a:pt x="18408" y="3969"/>
                      <a:pt x="18324" y="3410"/>
                      <a:pt x="17979" y="2755"/>
                    </a:cubicBezTo>
                    <a:cubicBezTo>
                      <a:pt x="17008" y="946"/>
                      <a:pt x="14880" y="0"/>
                      <a:pt x="1235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6" name="Google Shape;46;p5"/>
            <p:cNvSpPr/>
            <p:nvPr/>
          </p:nvSpPr>
          <p:spPr>
            <a:xfrm>
              <a:off x="1222063" y="4721738"/>
              <a:ext cx="191100" cy="191100"/>
            </a:xfrm>
            <a:prstGeom prst="plus">
              <a:avLst>
                <a:gd name="adj" fmla="val 33379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5"/>
            <p:cNvSpPr/>
            <p:nvPr/>
          </p:nvSpPr>
          <p:spPr>
            <a:xfrm>
              <a:off x="-145675" y="3229350"/>
              <a:ext cx="795075" cy="795050"/>
            </a:xfrm>
            <a:custGeom>
              <a:avLst/>
              <a:gdLst/>
              <a:ahLst/>
              <a:cxnLst/>
              <a:rect l="l" t="t" r="r" b="b"/>
              <a:pathLst>
                <a:path w="31803" h="31802" extrusionOk="0">
                  <a:moveTo>
                    <a:pt x="15908" y="4668"/>
                  </a:moveTo>
                  <a:cubicBezTo>
                    <a:pt x="22099" y="4668"/>
                    <a:pt x="27135" y="9704"/>
                    <a:pt x="27135" y="15895"/>
                  </a:cubicBezTo>
                  <a:cubicBezTo>
                    <a:pt x="27135" y="22086"/>
                    <a:pt x="22099" y="27123"/>
                    <a:pt x="15908" y="27123"/>
                  </a:cubicBezTo>
                  <a:cubicBezTo>
                    <a:pt x="9716" y="27123"/>
                    <a:pt x="4680" y="22086"/>
                    <a:pt x="4680" y="15895"/>
                  </a:cubicBezTo>
                  <a:cubicBezTo>
                    <a:pt x="4680" y="9704"/>
                    <a:pt x="9716" y="4668"/>
                    <a:pt x="15908" y="4668"/>
                  </a:cubicBezTo>
                  <a:close/>
                  <a:moveTo>
                    <a:pt x="15908" y="0"/>
                  </a:moveTo>
                  <a:cubicBezTo>
                    <a:pt x="7133" y="0"/>
                    <a:pt x="1" y="7132"/>
                    <a:pt x="1" y="15895"/>
                  </a:cubicBezTo>
                  <a:cubicBezTo>
                    <a:pt x="1" y="24670"/>
                    <a:pt x="7133" y="31802"/>
                    <a:pt x="15908" y="31802"/>
                  </a:cubicBezTo>
                  <a:cubicBezTo>
                    <a:pt x="24671" y="31802"/>
                    <a:pt x="31802" y="24670"/>
                    <a:pt x="31802" y="15895"/>
                  </a:cubicBezTo>
                  <a:cubicBezTo>
                    <a:pt x="31802" y="7132"/>
                    <a:pt x="24671" y="0"/>
                    <a:pt x="159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6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50" name="Google Shape;50;p6"/>
          <p:cNvGrpSpPr/>
          <p:nvPr/>
        </p:nvGrpSpPr>
        <p:grpSpPr>
          <a:xfrm>
            <a:off x="296013" y="-260050"/>
            <a:ext cx="8601441" cy="5313057"/>
            <a:chOff x="296013" y="-260050"/>
            <a:chExt cx="8601441" cy="5313057"/>
          </a:xfrm>
        </p:grpSpPr>
        <p:grpSp>
          <p:nvGrpSpPr>
            <p:cNvPr id="51" name="Google Shape;51;p6"/>
            <p:cNvGrpSpPr/>
            <p:nvPr/>
          </p:nvGrpSpPr>
          <p:grpSpPr>
            <a:xfrm rot="-9982570">
              <a:off x="8155146" y="4498090"/>
              <a:ext cx="695592" cy="479744"/>
              <a:chOff x="4530850" y="3323263"/>
              <a:chExt cx="543250" cy="374675"/>
            </a:xfrm>
          </p:grpSpPr>
          <p:sp>
            <p:nvSpPr>
              <p:cNvPr id="52" name="Google Shape;52;p6"/>
              <p:cNvSpPr/>
              <p:nvPr/>
            </p:nvSpPr>
            <p:spPr>
              <a:xfrm>
                <a:off x="4530850" y="3323263"/>
                <a:ext cx="509625" cy="322650"/>
              </a:xfrm>
              <a:custGeom>
                <a:avLst/>
                <a:gdLst/>
                <a:ahLst/>
                <a:cxnLst/>
                <a:rect l="l" t="t" r="r" b="b"/>
                <a:pathLst>
                  <a:path w="20385" h="12906" extrusionOk="0">
                    <a:moveTo>
                      <a:pt x="13217" y="1"/>
                    </a:moveTo>
                    <a:cubicBezTo>
                      <a:pt x="11331" y="1"/>
                      <a:pt x="9212" y="531"/>
                      <a:pt x="7180" y="1622"/>
                    </a:cubicBezTo>
                    <a:cubicBezTo>
                      <a:pt x="2465" y="4146"/>
                      <a:pt x="1" y="8706"/>
                      <a:pt x="1668" y="11814"/>
                    </a:cubicBezTo>
                    <a:cubicBezTo>
                      <a:pt x="2083" y="12588"/>
                      <a:pt x="2541" y="12905"/>
                      <a:pt x="3068" y="12905"/>
                    </a:cubicBezTo>
                    <a:cubicBezTo>
                      <a:pt x="4655" y="12905"/>
                      <a:pt x="6864" y="10033"/>
                      <a:pt x="10395" y="8147"/>
                    </a:cubicBezTo>
                    <a:cubicBezTo>
                      <a:pt x="15110" y="5623"/>
                      <a:pt x="20384" y="5789"/>
                      <a:pt x="18717" y="2682"/>
                    </a:cubicBezTo>
                    <a:cubicBezTo>
                      <a:pt x="17771" y="917"/>
                      <a:pt x="15695" y="1"/>
                      <a:pt x="1321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6"/>
              <p:cNvSpPr/>
              <p:nvPr/>
            </p:nvSpPr>
            <p:spPr>
              <a:xfrm>
                <a:off x="4613900" y="3369363"/>
                <a:ext cx="460200" cy="328575"/>
              </a:xfrm>
              <a:custGeom>
                <a:avLst/>
                <a:gdLst/>
                <a:ahLst/>
                <a:cxnLst/>
                <a:rect l="l" t="t" r="r" b="b"/>
                <a:pathLst>
                  <a:path w="18408" h="13143" extrusionOk="0">
                    <a:moveTo>
                      <a:pt x="12378" y="501"/>
                    </a:moveTo>
                    <a:cubicBezTo>
                      <a:pt x="14706" y="501"/>
                      <a:pt x="16648" y="1351"/>
                      <a:pt x="17526" y="2993"/>
                    </a:cubicBezTo>
                    <a:cubicBezTo>
                      <a:pt x="17800" y="3517"/>
                      <a:pt x="17872" y="3933"/>
                      <a:pt x="17741" y="4267"/>
                    </a:cubicBezTo>
                    <a:cubicBezTo>
                      <a:pt x="17419" y="5076"/>
                      <a:pt x="15979" y="5541"/>
                      <a:pt x="14157" y="6136"/>
                    </a:cubicBezTo>
                    <a:cubicBezTo>
                      <a:pt x="12716" y="6612"/>
                      <a:pt x="11085" y="7148"/>
                      <a:pt x="9490" y="7993"/>
                    </a:cubicBezTo>
                    <a:cubicBezTo>
                      <a:pt x="7871" y="8863"/>
                      <a:pt x="6501" y="9958"/>
                      <a:pt x="5406" y="10839"/>
                    </a:cubicBezTo>
                    <a:cubicBezTo>
                      <a:pt x="4334" y="11696"/>
                      <a:pt x="3441" y="12423"/>
                      <a:pt x="2727" y="12589"/>
                    </a:cubicBezTo>
                    <a:cubicBezTo>
                      <a:pt x="2626" y="12618"/>
                      <a:pt x="2525" y="12634"/>
                      <a:pt x="2427" y="12634"/>
                    </a:cubicBezTo>
                    <a:cubicBezTo>
                      <a:pt x="2363" y="12634"/>
                      <a:pt x="2300" y="12627"/>
                      <a:pt x="2239" y="12613"/>
                    </a:cubicBezTo>
                    <a:cubicBezTo>
                      <a:pt x="1882" y="12542"/>
                      <a:pt x="1572" y="12244"/>
                      <a:pt x="1274" y="11696"/>
                    </a:cubicBezTo>
                    <a:cubicBezTo>
                      <a:pt x="524" y="10303"/>
                      <a:pt x="655" y="8541"/>
                      <a:pt x="1632" y="6731"/>
                    </a:cubicBezTo>
                    <a:cubicBezTo>
                      <a:pt x="2632" y="4886"/>
                      <a:pt x="4382" y="3231"/>
                      <a:pt x="6573" y="2064"/>
                    </a:cubicBezTo>
                    <a:cubicBezTo>
                      <a:pt x="8529" y="1013"/>
                      <a:pt x="10570" y="501"/>
                      <a:pt x="12378" y="501"/>
                    </a:cubicBezTo>
                    <a:close/>
                    <a:moveTo>
                      <a:pt x="12350" y="0"/>
                    </a:moveTo>
                    <a:cubicBezTo>
                      <a:pt x="11467" y="0"/>
                      <a:pt x="10534" y="115"/>
                      <a:pt x="9585" y="350"/>
                    </a:cubicBezTo>
                    <a:cubicBezTo>
                      <a:pt x="8502" y="623"/>
                      <a:pt x="7406" y="1040"/>
                      <a:pt x="6335" y="1612"/>
                    </a:cubicBezTo>
                    <a:cubicBezTo>
                      <a:pt x="4061" y="2826"/>
                      <a:pt x="2227" y="4564"/>
                      <a:pt x="1191" y="6493"/>
                    </a:cubicBezTo>
                    <a:cubicBezTo>
                      <a:pt x="131" y="8458"/>
                      <a:pt x="0" y="10387"/>
                      <a:pt x="834" y="11934"/>
                    </a:cubicBezTo>
                    <a:cubicBezTo>
                      <a:pt x="1191" y="12625"/>
                      <a:pt x="1620" y="13006"/>
                      <a:pt x="2132" y="13113"/>
                    </a:cubicBezTo>
                    <a:cubicBezTo>
                      <a:pt x="2229" y="13133"/>
                      <a:pt x="2328" y="13142"/>
                      <a:pt x="2427" y="13142"/>
                    </a:cubicBezTo>
                    <a:cubicBezTo>
                      <a:pt x="3348" y="13142"/>
                      <a:pt x="4363" y="12328"/>
                      <a:pt x="5727" y="11232"/>
                    </a:cubicBezTo>
                    <a:cubicBezTo>
                      <a:pt x="6858" y="10327"/>
                      <a:pt x="8144" y="9291"/>
                      <a:pt x="9728" y="8446"/>
                    </a:cubicBezTo>
                    <a:cubicBezTo>
                      <a:pt x="11288" y="7612"/>
                      <a:pt x="12895" y="7089"/>
                      <a:pt x="14312" y="6624"/>
                    </a:cubicBezTo>
                    <a:cubicBezTo>
                      <a:pt x="16264" y="5981"/>
                      <a:pt x="17800" y="5481"/>
                      <a:pt x="18205" y="4457"/>
                    </a:cubicBezTo>
                    <a:cubicBezTo>
                      <a:pt x="18408" y="3969"/>
                      <a:pt x="18324" y="3410"/>
                      <a:pt x="17979" y="2755"/>
                    </a:cubicBezTo>
                    <a:cubicBezTo>
                      <a:pt x="17008" y="946"/>
                      <a:pt x="14880" y="0"/>
                      <a:pt x="123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4" name="Google Shape;54;p6"/>
            <p:cNvSpPr/>
            <p:nvPr/>
          </p:nvSpPr>
          <p:spPr>
            <a:xfrm>
              <a:off x="296013" y="2730000"/>
              <a:ext cx="191100" cy="191100"/>
            </a:xfrm>
            <a:prstGeom prst="plus">
              <a:avLst>
                <a:gd name="adj" fmla="val 33379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6"/>
            <p:cNvSpPr/>
            <p:nvPr/>
          </p:nvSpPr>
          <p:spPr>
            <a:xfrm>
              <a:off x="7500575" y="-260050"/>
              <a:ext cx="795075" cy="795050"/>
            </a:xfrm>
            <a:custGeom>
              <a:avLst/>
              <a:gdLst/>
              <a:ahLst/>
              <a:cxnLst/>
              <a:rect l="l" t="t" r="r" b="b"/>
              <a:pathLst>
                <a:path w="31803" h="31802" extrusionOk="0">
                  <a:moveTo>
                    <a:pt x="15908" y="4668"/>
                  </a:moveTo>
                  <a:cubicBezTo>
                    <a:pt x="22099" y="4668"/>
                    <a:pt x="27135" y="9704"/>
                    <a:pt x="27135" y="15895"/>
                  </a:cubicBezTo>
                  <a:cubicBezTo>
                    <a:pt x="27135" y="22086"/>
                    <a:pt x="22099" y="27123"/>
                    <a:pt x="15908" y="27123"/>
                  </a:cubicBezTo>
                  <a:cubicBezTo>
                    <a:pt x="9716" y="27123"/>
                    <a:pt x="4680" y="22086"/>
                    <a:pt x="4680" y="15895"/>
                  </a:cubicBezTo>
                  <a:cubicBezTo>
                    <a:pt x="4680" y="9704"/>
                    <a:pt x="9716" y="4668"/>
                    <a:pt x="15908" y="4668"/>
                  </a:cubicBezTo>
                  <a:close/>
                  <a:moveTo>
                    <a:pt x="15908" y="0"/>
                  </a:moveTo>
                  <a:cubicBezTo>
                    <a:pt x="7133" y="0"/>
                    <a:pt x="1" y="7132"/>
                    <a:pt x="1" y="15895"/>
                  </a:cubicBezTo>
                  <a:cubicBezTo>
                    <a:pt x="1" y="24670"/>
                    <a:pt x="7133" y="31802"/>
                    <a:pt x="15908" y="31802"/>
                  </a:cubicBezTo>
                  <a:cubicBezTo>
                    <a:pt x="24671" y="31802"/>
                    <a:pt x="31802" y="24670"/>
                    <a:pt x="31802" y="15895"/>
                  </a:cubicBezTo>
                  <a:cubicBezTo>
                    <a:pt x="31802" y="7132"/>
                    <a:pt x="24671" y="0"/>
                    <a:pt x="159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7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4032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7"/>
          <p:cNvSpPr txBox="1">
            <a:spLocks noGrp="1"/>
          </p:cNvSpPr>
          <p:nvPr>
            <p:ph type="body" idx="1"/>
          </p:nvPr>
        </p:nvSpPr>
        <p:spPr>
          <a:xfrm>
            <a:off x="720000" y="1611800"/>
            <a:ext cx="3735900" cy="175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marL="914400" lvl="1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7"/>
          <p:cNvSpPr>
            <a:spLocks noGrp="1"/>
          </p:cNvSpPr>
          <p:nvPr>
            <p:ph type="pic" idx="2"/>
          </p:nvPr>
        </p:nvSpPr>
        <p:spPr>
          <a:xfrm>
            <a:off x="5826700" y="535000"/>
            <a:ext cx="2602200" cy="2583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60" name="Google Shape;60;p7"/>
          <p:cNvSpPr>
            <a:spLocks noGrp="1"/>
          </p:cNvSpPr>
          <p:nvPr>
            <p:ph type="pic" idx="3"/>
          </p:nvPr>
        </p:nvSpPr>
        <p:spPr>
          <a:xfrm>
            <a:off x="4955075" y="2234125"/>
            <a:ext cx="2286300" cy="2269500"/>
          </a:xfrm>
          <a:prstGeom prst="ellipse">
            <a:avLst/>
          </a:prstGeom>
          <a:noFill/>
          <a:ln>
            <a:noFill/>
          </a:ln>
        </p:spPr>
      </p:sp>
      <p:grpSp>
        <p:nvGrpSpPr>
          <p:cNvPr id="61" name="Google Shape;61;p7"/>
          <p:cNvGrpSpPr/>
          <p:nvPr/>
        </p:nvGrpSpPr>
        <p:grpSpPr>
          <a:xfrm>
            <a:off x="-211075" y="164450"/>
            <a:ext cx="9550200" cy="4639675"/>
            <a:chOff x="-211075" y="164450"/>
            <a:chExt cx="9550200" cy="4639675"/>
          </a:xfrm>
        </p:grpSpPr>
        <p:grpSp>
          <p:nvGrpSpPr>
            <p:cNvPr id="62" name="Google Shape;62;p7"/>
            <p:cNvGrpSpPr/>
            <p:nvPr/>
          </p:nvGrpSpPr>
          <p:grpSpPr>
            <a:xfrm>
              <a:off x="3532644" y="164453"/>
              <a:ext cx="695577" cy="479734"/>
              <a:chOff x="4530850" y="3323263"/>
              <a:chExt cx="543250" cy="374675"/>
            </a:xfrm>
          </p:grpSpPr>
          <p:sp>
            <p:nvSpPr>
              <p:cNvPr id="63" name="Google Shape;63;p7"/>
              <p:cNvSpPr/>
              <p:nvPr/>
            </p:nvSpPr>
            <p:spPr>
              <a:xfrm>
                <a:off x="4530850" y="3323263"/>
                <a:ext cx="509625" cy="322650"/>
              </a:xfrm>
              <a:custGeom>
                <a:avLst/>
                <a:gdLst/>
                <a:ahLst/>
                <a:cxnLst/>
                <a:rect l="l" t="t" r="r" b="b"/>
                <a:pathLst>
                  <a:path w="20385" h="12906" extrusionOk="0">
                    <a:moveTo>
                      <a:pt x="13217" y="1"/>
                    </a:moveTo>
                    <a:cubicBezTo>
                      <a:pt x="11331" y="1"/>
                      <a:pt x="9212" y="531"/>
                      <a:pt x="7180" y="1622"/>
                    </a:cubicBezTo>
                    <a:cubicBezTo>
                      <a:pt x="2465" y="4146"/>
                      <a:pt x="1" y="8706"/>
                      <a:pt x="1668" y="11814"/>
                    </a:cubicBezTo>
                    <a:cubicBezTo>
                      <a:pt x="2083" y="12588"/>
                      <a:pt x="2541" y="12905"/>
                      <a:pt x="3068" y="12905"/>
                    </a:cubicBezTo>
                    <a:cubicBezTo>
                      <a:pt x="4655" y="12905"/>
                      <a:pt x="6864" y="10033"/>
                      <a:pt x="10395" y="8147"/>
                    </a:cubicBezTo>
                    <a:cubicBezTo>
                      <a:pt x="15110" y="5623"/>
                      <a:pt x="20384" y="5789"/>
                      <a:pt x="18717" y="2682"/>
                    </a:cubicBezTo>
                    <a:cubicBezTo>
                      <a:pt x="17771" y="917"/>
                      <a:pt x="15695" y="1"/>
                      <a:pt x="1321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64;p7"/>
              <p:cNvSpPr/>
              <p:nvPr/>
            </p:nvSpPr>
            <p:spPr>
              <a:xfrm>
                <a:off x="4613900" y="3369363"/>
                <a:ext cx="460200" cy="328575"/>
              </a:xfrm>
              <a:custGeom>
                <a:avLst/>
                <a:gdLst/>
                <a:ahLst/>
                <a:cxnLst/>
                <a:rect l="l" t="t" r="r" b="b"/>
                <a:pathLst>
                  <a:path w="18408" h="13143" extrusionOk="0">
                    <a:moveTo>
                      <a:pt x="12378" y="501"/>
                    </a:moveTo>
                    <a:cubicBezTo>
                      <a:pt x="14706" y="501"/>
                      <a:pt x="16648" y="1351"/>
                      <a:pt x="17526" y="2993"/>
                    </a:cubicBezTo>
                    <a:cubicBezTo>
                      <a:pt x="17800" y="3517"/>
                      <a:pt x="17872" y="3933"/>
                      <a:pt x="17741" y="4267"/>
                    </a:cubicBezTo>
                    <a:cubicBezTo>
                      <a:pt x="17419" y="5076"/>
                      <a:pt x="15979" y="5541"/>
                      <a:pt x="14157" y="6136"/>
                    </a:cubicBezTo>
                    <a:cubicBezTo>
                      <a:pt x="12716" y="6612"/>
                      <a:pt x="11085" y="7148"/>
                      <a:pt x="9490" y="7993"/>
                    </a:cubicBezTo>
                    <a:cubicBezTo>
                      <a:pt x="7871" y="8863"/>
                      <a:pt x="6501" y="9958"/>
                      <a:pt x="5406" y="10839"/>
                    </a:cubicBezTo>
                    <a:cubicBezTo>
                      <a:pt x="4334" y="11696"/>
                      <a:pt x="3441" y="12423"/>
                      <a:pt x="2727" y="12589"/>
                    </a:cubicBezTo>
                    <a:cubicBezTo>
                      <a:pt x="2626" y="12618"/>
                      <a:pt x="2525" y="12634"/>
                      <a:pt x="2427" y="12634"/>
                    </a:cubicBezTo>
                    <a:cubicBezTo>
                      <a:pt x="2363" y="12634"/>
                      <a:pt x="2300" y="12627"/>
                      <a:pt x="2239" y="12613"/>
                    </a:cubicBezTo>
                    <a:cubicBezTo>
                      <a:pt x="1882" y="12542"/>
                      <a:pt x="1572" y="12244"/>
                      <a:pt x="1274" y="11696"/>
                    </a:cubicBezTo>
                    <a:cubicBezTo>
                      <a:pt x="524" y="10303"/>
                      <a:pt x="655" y="8541"/>
                      <a:pt x="1632" y="6731"/>
                    </a:cubicBezTo>
                    <a:cubicBezTo>
                      <a:pt x="2632" y="4886"/>
                      <a:pt x="4382" y="3231"/>
                      <a:pt x="6573" y="2064"/>
                    </a:cubicBezTo>
                    <a:cubicBezTo>
                      <a:pt x="8529" y="1013"/>
                      <a:pt x="10570" y="501"/>
                      <a:pt x="12378" y="501"/>
                    </a:cubicBezTo>
                    <a:close/>
                    <a:moveTo>
                      <a:pt x="12350" y="0"/>
                    </a:moveTo>
                    <a:cubicBezTo>
                      <a:pt x="11467" y="0"/>
                      <a:pt x="10534" y="115"/>
                      <a:pt x="9585" y="350"/>
                    </a:cubicBezTo>
                    <a:cubicBezTo>
                      <a:pt x="8502" y="623"/>
                      <a:pt x="7406" y="1040"/>
                      <a:pt x="6335" y="1612"/>
                    </a:cubicBezTo>
                    <a:cubicBezTo>
                      <a:pt x="4061" y="2826"/>
                      <a:pt x="2227" y="4564"/>
                      <a:pt x="1191" y="6493"/>
                    </a:cubicBezTo>
                    <a:cubicBezTo>
                      <a:pt x="131" y="8458"/>
                      <a:pt x="0" y="10387"/>
                      <a:pt x="834" y="11934"/>
                    </a:cubicBezTo>
                    <a:cubicBezTo>
                      <a:pt x="1191" y="12625"/>
                      <a:pt x="1620" y="13006"/>
                      <a:pt x="2132" y="13113"/>
                    </a:cubicBezTo>
                    <a:cubicBezTo>
                      <a:pt x="2229" y="13133"/>
                      <a:pt x="2328" y="13142"/>
                      <a:pt x="2427" y="13142"/>
                    </a:cubicBezTo>
                    <a:cubicBezTo>
                      <a:pt x="3348" y="13142"/>
                      <a:pt x="4363" y="12328"/>
                      <a:pt x="5727" y="11232"/>
                    </a:cubicBezTo>
                    <a:cubicBezTo>
                      <a:pt x="6858" y="10327"/>
                      <a:pt x="8144" y="9291"/>
                      <a:pt x="9728" y="8446"/>
                    </a:cubicBezTo>
                    <a:cubicBezTo>
                      <a:pt x="11288" y="7612"/>
                      <a:pt x="12895" y="7089"/>
                      <a:pt x="14312" y="6624"/>
                    </a:cubicBezTo>
                    <a:cubicBezTo>
                      <a:pt x="16264" y="5981"/>
                      <a:pt x="17800" y="5481"/>
                      <a:pt x="18205" y="4457"/>
                    </a:cubicBezTo>
                    <a:cubicBezTo>
                      <a:pt x="18408" y="3969"/>
                      <a:pt x="18324" y="3410"/>
                      <a:pt x="17979" y="2755"/>
                    </a:cubicBezTo>
                    <a:cubicBezTo>
                      <a:pt x="17008" y="946"/>
                      <a:pt x="14880" y="0"/>
                      <a:pt x="1235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5" name="Google Shape;65;p7"/>
            <p:cNvSpPr/>
            <p:nvPr/>
          </p:nvSpPr>
          <p:spPr>
            <a:xfrm>
              <a:off x="-211075" y="4009075"/>
              <a:ext cx="795075" cy="795050"/>
            </a:xfrm>
            <a:custGeom>
              <a:avLst/>
              <a:gdLst/>
              <a:ahLst/>
              <a:cxnLst/>
              <a:rect l="l" t="t" r="r" b="b"/>
              <a:pathLst>
                <a:path w="31803" h="31802" extrusionOk="0">
                  <a:moveTo>
                    <a:pt x="15908" y="4668"/>
                  </a:moveTo>
                  <a:cubicBezTo>
                    <a:pt x="22099" y="4668"/>
                    <a:pt x="27135" y="9704"/>
                    <a:pt x="27135" y="15895"/>
                  </a:cubicBezTo>
                  <a:cubicBezTo>
                    <a:pt x="27135" y="22086"/>
                    <a:pt x="22099" y="27123"/>
                    <a:pt x="15908" y="27123"/>
                  </a:cubicBezTo>
                  <a:cubicBezTo>
                    <a:pt x="9716" y="27123"/>
                    <a:pt x="4680" y="22086"/>
                    <a:pt x="4680" y="15895"/>
                  </a:cubicBezTo>
                  <a:cubicBezTo>
                    <a:pt x="4680" y="9704"/>
                    <a:pt x="9716" y="4668"/>
                    <a:pt x="15908" y="4668"/>
                  </a:cubicBezTo>
                  <a:close/>
                  <a:moveTo>
                    <a:pt x="15908" y="0"/>
                  </a:moveTo>
                  <a:cubicBezTo>
                    <a:pt x="7133" y="0"/>
                    <a:pt x="1" y="7132"/>
                    <a:pt x="1" y="15895"/>
                  </a:cubicBezTo>
                  <a:cubicBezTo>
                    <a:pt x="1" y="24670"/>
                    <a:pt x="7133" y="31802"/>
                    <a:pt x="15908" y="31802"/>
                  </a:cubicBezTo>
                  <a:cubicBezTo>
                    <a:pt x="24671" y="31802"/>
                    <a:pt x="31802" y="24670"/>
                    <a:pt x="31802" y="15895"/>
                  </a:cubicBezTo>
                  <a:cubicBezTo>
                    <a:pt x="31802" y="7132"/>
                    <a:pt x="24671" y="0"/>
                    <a:pt x="159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7"/>
            <p:cNvSpPr/>
            <p:nvPr/>
          </p:nvSpPr>
          <p:spPr>
            <a:xfrm>
              <a:off x="8544050" y="164450"/>
              <a:ext cx="795075" cy="795050"/>
            </a:xfrm>
            <a:custGeom>
              <a:avLst/>
              <a:gdLst/>
              <a:ahLst/>
              <a:cxnLst/>
              <a:rect l="l" t="t" r="r" b="b"/>
              <a:pathLst>
                <a:path w="31803" h="31802" extrusionOk="0">
                  <a:moveTo>
                    <a:pt x="15908" y="4668"/>
                  </a:moveTo>
                  <a:cubicBezTo>
                    <a:pt x="22099" y="4668"/>
                    <a:pt x="27135" y="9704"/>
                    <a:pt x="27135" y="15895"/>
                  </a:cubicBezTo>
                  <a:cubicBezTo>
                    <a:pt x="27135" y="22086"/>
                    <a:pt x="22099" y="27123"/>
                    <a:pt x="15908" y="27123"/>
                  </a:cubicBezTo>
                  <a:cubicBezTo>
                    <a:pt x="9716" y="27123"/>
                    <a:pt x="4680" y="22086"/>
                    <a:pt x="4680" y="15895"/>
                  </a:cubicBezTo>
                  <a:cubicBezTo>
                    <a:pt x="4680" y="9704"/>
                    <a:pt x="9716" y="4668"/>
                    <a:pt x="15908" y="4668"/>
                  </a:cubicBezTo>
                  <a:close/>
                  <a:moveTo>
                    <a:pt x="15908" y="0"/>
                  </a:moveTo>
                  <a:cubicBezTo>
                    <a:pt x="7133" y="0"/>
                    <a:pt x="1" y="7132"/>
                    <a:pt x="1" y="15895"/>
                  </a:cubicBezTo>
                  <a:cubicBezTo>
                    <a:pt x="1" y="24670"/>
                    <a:pt x="7133" y="31802"/>
                    <a:pt x="15908" y="31802"/>
                  </a:cubicBezTo>
                  <a:cubicBezTo>
                    <a:pt x="24671" y="31802"/>
                    <a:pt x="31802" y="24670"/>
                    <a:pt x="31802" y="15895"/>
                  </a:cubicBezTo>
                  <a:cubicBezTo>
                    <a:pt x="31802" y="7132"/>
                    <a:pt x="24671" y="0"/>
                    <a:pt x="159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Google Shape;68;p8"/>
          <p:cNvGrpSpPr/>
          <p:nvPr/>
        </p:nvGrpSpPr>
        <p:grpSpPr>
          <a:xfrm>
            <a:off x="3973475" y="1615200"/>
            <a:ext cx="6731542" cy="3790811"/>
            <a:chOff x="3872950" y="1852275"/>
            <a:chExt cx="6731542" cy="3790811"/>
          </a:xfrm>
        </p:grpSpPr>
        <p:sp>
          <p:nvSpPr>
            <p:cNvPr id="69" name="Google Shape;69;p8"/>
            <p:cNvSpPr/>
            <p:nvPr/>
          </p:nvSpPr>
          <p:spPr>
            <a:xfrm>
              <a:off x="3872950" y="1852275"/>
              <a:ext cx="6346067" cy="3595736"/>
            </a:xfrm>
            <a:custGeom>
              <a:avLst/>
              <a:gdLst/>
              <a:ahLst/>
              <a:cxnLst/>
              <a:rect l="l" t="t" r="r" b="b"/>
              <a:pathLst>
                <a:path w="140875" h="79821" extrusionOk="0">
                  <a:moveTo>
                    <a:pt x="116898" y="58"/>
                  </a:moveTo>
                  <a:cubicBezTo>
                    <a:pt x="110209" y="58"/>
                    <a:pt x="102500" y="1133"/>
                    <a:pt x="98393" y="6775"/>
                  </a:cubicBezTo>
                  <a:cubicBezTo>
                    <a:pt x="93928" y="12907"/>
                    <a:pt x="96024" y="21563"/>
                    <a:pt x="96381" y="28552"/>
                  </a:cubicBezTo>
                  <a:cubicBezTo>
                    <a:pt x="96619" y="33302"/>
                    <a:pt x="96441" y="38196"/>
                    <a:pt x="94631" y="42589"/>
                  </a:cubicBezTo>
                  <a:cubicBezTo>
                    <a:pt x="92214" y="48447"/>
                    <a:pt x="86535" y="51971"/>
                    <a:pt x="80331" y="52495"/>
                  </a:cubicBezTo>
                  <a:cubicBezTo>
                    <a:pt x="79665" y="52551"/>
                    <a:pt x="78998" y="52578"/>
                    <a:pt x="78332" y="52578"/>
                  </a:cubicBezTo>
                  <a:cubicBezTo>
                    <a:pt x="74043" y="52578"/>
                    <a:pt x="69787" y="51484"/>
                    <a:pt x="65675" y="50185"/>
                  </a:cubicBezTo>
                  <a:cubicBezTo>
                    <a:pt x="57663" y="47660"/>
                    <a:pt x="49735" y="45235"/>
                    <a:pt x="41953" y="45235"/>
                  </a:cubicBezTo>
                  <a:cubicBezTo>
                    <a:pt x="35869" y="45235"/>
                    <a:pt x="29875" y="46718"/>
                    <a:pt x="24003" y="50793"/>
                  </a:cubicBezTo>
                  <a:cubicBezTo>
                    <a:pt x="16764" y="55817"/>
                    <a:pt x="10859" y="63223"/>
                    <a:pt x="6239" y="70664"/>
                  </a:cubicBezTo>
                  <a:cubicBezTo>
                    <a:pt x="4275" y="73807"/>
                    <a:pt x="2525" y="77116"/>
                    <a:pt x="1" y="79819"/>
                  </a:cubicBezTo>
                  <a:lnTo>
                    <a:pt x="1" y="79819"/>
                  </a:lnTo>
                  <a:cubicBezTo>
                    <a:pt x="380" y="79415"/>
                    <a:pt x="1846" y="79281"/>
                    <a:pt x="3697" y="79281"/>
                  </a:cubicBezTo>
                  <a:cubicBezTo>
                    <a:pt x="7292" y="79281"/>
                    <a:pt x="12337" y="79784"/>
                    <a:pt x="13680" y="79784"/>
                  </a:cubicBezTo>
                  <a:lnTo>
                    <a:pt x="140875" y="79784"/>
                  </a:lnTo>
                  <a:cubicBezTo>
                    <a:pt x="140875" y="79784"/>
                    <a:pt x="134588" y="4966"/>
                    <a:pt x="134588" y="4906"/>
                  </a:cubicBezTo>
                  <a:cubicBezTo>
                    <a:pt x="134172" y="1"/>
                    <a:pt x="122420" y="203"/>
                    <a:pt x="119182" y="96"/>
                  </a:cubicBezTo>
                  <a:cubicBezTo>
                    <a:pt x="118439" y="72"/>
                    <a:pt x="117675" y="58"/>
                    <a:pt x="116898" y="58"/>
                  </a:cubicBezTo>
                  <a:close/>
                  <a:moveTo>
                    <a:pt x="1" y="79819"/>
                  </a:moveTo>
                  <a:cubicBezTo>
                    <a:pt x="1" y="79819"/>
                    <a:pt x="0" y="79820"/>
                    <a:pt x="0" y="79820"/>
                  </a:cubicBezTo>
                  <a:cubicBezTo>
                    <a:pt x="0" y="79820"/>
                    <a:pt x="1" y="79819"/>
                    <a:pt x="1" y="7981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8"/>
            <p:cNvSpPr/>
            <p:nvPr/>
          </p:nvSpPr>
          <p:spPr>
            <a:xfrm>
              <a:off x="4258425" y="2047350"/>
              <a:ext cx="6346067" cy="3595736"/>
            </a:xfrm>
            <a:custGeom>
              <a:avLst/>
              <a:gdLst/>
              <a:ahLst/>
              <a:cxnLst/>
              <a:rect l="l" t="t" r="r" b="b"/>
              <a:pathLst>
                <a:path w="140875" h="79821" extrusionOk="0">
                  <a:moveTo>
                    <a:pt x="116898" y="58"/>
                  </a:moveTo>
                  <a:cubicBezTo>
                    <a:pt x="110209" y="58"/>
                    <a:pt x="102500" y="1133"/>
                    <a:pt x="98393" y="6775"/>
                  </a:cubicBezTo>
                  <a:cubicBezTo>
                    <a:pt x="93928" y="12907"/>
                    <a:pt x="96024" y="21563"/>
                    <a:pt x="96381" y="28552"/>
                  </a:cubicBezTo>
                  <a:cubicBezTo>
                    <a:pt x="96619" y="33302"/>
                    <a:pt x="96441" y="38196"/>
                    <a:pt x="94631" y="42589"/>
                  </a:cubicBezTo>
                  <a:cubicBezTo>
                    <a:pt x="92214" y="48447"/>
                    <a:pt x="86535" y="51971"/>
                    <a:pt x="80331" y="52495"/>
                  </a:cubicBezTo>
                  <a:cubicBezTo>
                    <a:pt x="79665" y="52551"/>
                    <a:pt x="78998" y="52578"/>
                    <a:pt x="78332" y="52578"/>
                  </a:cubicBezTo>
                  <a:cubicBezTo>
                    <a:pt x="74043" y="52578"/>
                    <a:pt x="69787" y="51484"/>
                    <a:pt x="65675" y="50185"/>
                  </a:cubicBezTo>
                  <a:cubicBezTo>
                    <a:pt x="57663" y="47660"/>
                    <a:pt x="49735" y="45235"/>
                    <a:pt x="41953" y="45235"/>
                  </a:cubicBezTo>
                  <a:cubicBezTo>
                    <a:pt x="35869" y="45235"/>
                    <a:pt x="29875" y="46718"/>
                    <a:pt x="24003" y="50793"/>
                  </a:cubicBezTo>
                  <a:cubicBezTo>
                    <a:pt x="16764" y="55817"/>
                    <a:pt x="10859" y="63223"/>
                    <a:pt x="6239" y="70664"/>
                  </a:cubicBezTo>
                  <a:cubicBezTo>
                    <a:pt x="4275" y="73807"/>
                    <a:pt x="2525" y="77116"/>
                    <a:pt x="1" y="79819"/>
                  </a:cubicBezTo>
                  <a:lnTo>
                    <a:pt x="1" y="79819"/>
                  </a:lnTo>
                  <a:cubicBezTo>
                    <a:pt x="380" y="79415"/>
                    <a:pt x="1846" y="79281"/>
                    <a:pt x="3697" y="79281"/>
                  </a:cubicBezTo>
                  <a:cubicBezTo>
                    <a:pt x="7292" y="79281"/>
                    <a:pt x="12337" y="79784"/>
                    <a:pt x="13680" y="79784"/>
                  </a:cubicBezTo>
                  <a:lnTo>
                    <a:pt x="140875" y="79784"/>
                  </a:lnTo>
                  <a:cubicBezTo>
                    <a:pt x="140875" y="79784"/>
                    <a:pt x="134588" y="4966"/>
                    <a:pt x="134588" y="4906"/>
                  </a:cubicBezTo>
                  <a:cubicBezTo>
                    <a:pt x="134172" y="1"/>
                    <a:pt x="122420" y="203"/>
                    <a:pt x="119182" y="96"/>
                  </a:cubicBezTo>
                  <a:cubicBezTo>
                    <a:pt x="118439" y="72"/>
                    <a:pt x="117675" y="58"/>
                    <a:pt x="116898" y="58"/>
                  </a:cubicBezTo>
                  <a:close/>
                  <a:moveTo>
                    <a:pt x="1" y="79819"/>
                  </a:moveTo>
                  <a:cubicBezTo>
                    <a:pt x="1" y="79819"/>
                    <a:pt x="0" y="79820"/>
                    <a:pt x="0" y="79820"/>
                  </a:cubicBezTo>
                  <a:cubicBezTo>
                    <a:pt x="0" y="79820"/>
                    <a:pt x="1" y="79819"/>
                    <a:pt x="1" y="79819"/>
                  </a:cubicBezTo>
                  <a:close/>
                </a:path>
              </a:pathLst>
            </a:custGeom>
            <a:solidFill>
              <a:srgbClr val="83D7DD">
                <a:alpha val="455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1" name="Google Shape;71;p8"/>
          <p:cNvSpPr txBox="1">
            <a:spLocks noGrp="1"/>
          </p:cNvSpPr>
          <p:nvPr>
            <p:ph type="title"/>
          </p:nvPr>
        </p:nvSpPr>
        <p:spPr>
          <a:xfrm>
            <a:off x="715100" y="1307100"/>
            <a:ext cx="36957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grpSp>
        <p:nvGrpSpPr>
          <p:cNvPr id="72" name="Google Shape;72;p8"/>
          <p:cNvGrpSpPr/>
          <p:nvPr/>
        </p:nvGrpSpPr>
        <p:grpSpPr>
          <a:xfrm>
            <a:off x="97069" y="-260050"/>
            <a:ext cx="7724139" cy="4287538"/>
            <a:chOff x="97069" y="-260050"/>
            <a:chExt cx="7724139" cy="4287538"/>
          </a:xfrm>
        </p:grpSpPr>
        <p:grpSp>
          <p:nvGrpSpPr>
            <p:cNvPr id="73" name="Google Shape;73;p8"/>
            <p:cNvGrpSpPr/>
            <p:nvPr/>
          </p:nvGrpSpPr>
          <p:grpSpPr>
            <a:xfrm>
              <a:off x="97069" y="143816"/>
              <a:ext cx="695577" cy="479734"/>
              <a:chOff x="4530850" y="3323263"/>
              <a:chExt cx="543250" cy="374675"/>
            </a:xfrm>
          </p:grpSpPr>
          <p:sp>
            <p:nvSpPr>
              <p:cNvPr id="74" name="Google Shape;74;p8"/>
              <p:cNvSpPr/>
              <p:nvPr/>
            </p:nvSpPr>
            <p:spPr>
              <a:xfrm>
                <a:off x="4530850" y="3323263"/>
                <a:ext cx="509625" cy="322650"/>
              </a:xfrm>
              <a:custGeom>
                <a:avLst/>
                <a:gdLst/>
                <a:ahLst/>
                <a:cxnLst/>
                <a:rect l="l" t="t" r="r" b="b"/>
                <a:pathLst>
                  <a:path w="20385" h="12906" extrusionOk="0">
                    <a:moveTo>
                      <a:pt x="13217" y="1"/>
                    </a:moveTo>
                    <a:cubicBezTo>
                      <a:pt x="11331" y="1"/>
                      <a:pt x="9212" y="531"/>
                      <a:pt x="7180" y="1622"/>
                    </a:cubicBezTo>
                    <a:cubicBezTo>
                      <a:pt x="2465" y="4146"/>
                      <a:pt x="1" y="8706"/>
                      <a:pt x="1668" y="11814"/>
                    </a:cubicBezTo>
                    <a:cubicBezTo>
                      <a:pt x="2083" y="12588"/>
                      <a:pt x="2541" y="12905"/>
                      <a:pt x="3068" y="12905"/>
                    </a:cubicBezTo>
                    <a:cubicBezTo>
                      <a:pt x="4655" y="12905"/>
                      <a:pt x="6864" y="10033"/>
                      <a:pt x="10395" y="8147"/>
                    </a:cubicBezTo>
                    <a:cubicBezTo>
                      <a:pt x="15110" y="5623"/>
                      <a:pt x="20384" y="5789"/>
                      <a:pt x="18717" y="2682"/>
                    </a:cubicBezTo>
                    <a:cubicBezTo>
                      <a:pt x="17771" y="917"/>
                      <a:pt x="15695" y="1"/>
                      <a:pt x="1321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8"/>
              <p:cNvSpPr/>
              <p:nvPr/>
            </p:nvSpPr>
            <p:spPr>
              <a:xfrm>
                <a:off x="4613900" y="3369363"/>
                <a:ext cx="460200" cy="328575"/>
              </a:xfrm>
              <a:custGeom>
                <a:avLst/>
                <a:gdLst/>
                <a:ahLst/>
                <a:cxnLst/>
                <a:rect l="l" t="t" r="r" b="b"/>
                <a:pathLst>
                  <a:path w="18408" h="13143" extrusionOk="0">
                    <a:moveTo>
                      <a:pt x="12378" y="501"/>
                    </a:moveTo>
                    <a:cubicBezTo>
                      <a:pt x="14706" y="501"/>
                      <a:pt x="16648" y="1351"/>
                      <a:pt x="17526" y="2993"/>
                    </a:cubicBezTo>
                    <a:cubicBezTo>
                      <a:pt x="17800" y="3517"/>
                      <a:pt x="17872" y="3933"/>
                      <a:pt x="17741" y="4267"/>
                    </a:cubicBezTo>
                    <a:cubicBezTo>
                      <a:pt x="17419" y="5076"/>
                      <a:pt x="15979" y="5541"/>
                      <a:pt x="14157" y="6136"/>
                    </a:cubicBezTo>
                    <a:cubicBezTo>
                      <a:pt x="12716" y="6612"/>
                      <a:pt x="11085" y="7148"/>
                      <a:pt x="9490" y="7993"/>
                    </a:cubicBezTo>
                    <a:cubicBezTo>
                      <a:pt x="7871" y="8863"/>
                      <a:pt x="6501" y="9958"/>
                      <a:pt x="5406" y="10839"/>
                    </a:cubicBezTo>
                    <a:cubicBezTo>
                      <a:pt x="4334" y="11696"/>
                      <a:pt x="3441" y="12423"/>
                      <a:pt x="2727" y="12589"/>
                    </a:cubicBezTo>
                    <a:cubicBezTo>
                      <a:pt x="2626" y="12618"/>
                      <a:pt x="2525" y="12634"/>
                      <a:pt x="2427" y="12634"/>
                    </a:cubicBezTo>
                    <a:cubicBezTo>
                      <a:pt x="2363" y="12634"/>
                      <a:pt x="2300" y="12627"/>
                      <a:pt x="2239" y="12613"/>
                    </a:cubicBezTo>
                    <a:cubicBezTo>
                      <a:pt x="1882" y="12542"/>
                      <a:pt x="1572" y="12244"/>
                      <a:pt x="1274" y="11696"/>
                    </a:cubicBezTo>
                    <a:cubicBezTo>
                      <a:pt x="524" y="10303"/>
                      <a:pt x="655" y="8541"/>
                      <a:pt x="1632" y="6731"/>
                    </a:cubicBezTo>
                    <a:cubicBezTo>
                      <a:pt x="2632" y="4886"/>
                      <a:pt x="4382" y="3231"/>
                      <a:pt x="6573" y="2064"/>
                    </a:cubicBezTo>
                    <a:cubicBezTo>
                      <a:pt x="8529" y="1013"/>
                      <a:pt x="10570" y="501"/>
                      <a:pt x="12378" y="501"/>
                    </a:cubicBezTo>
                    <a:close/>
                    <a:moveTo>
                      <a:pt x="12350" y="0"/>
                    </a:moveTo>
                    <a:cubicBezTo>
                      <a:pt x="11467" y="0"/>
                      <a:pt x="10534" y="115"/>
                      <a:pt x="9585" y="350"/>
                    </a:cubicBezTo>
                    <a:cubicBezTo>
                      <a:pt x="8502" y="623"/>
                      <a:pt x="7406" y="1040"/>
                      <a:pt x="6335" y="1612"/>
                    </a:cubicBezTo>
                    <a:cubicBezTo>
                      <a:pt x="4061" y="2826"/>
                      <a:pt x="2227" y="4564"/>
                      <a:pt x="1191" y="6493"/>
                    </a:cubicBezTo>
                    <a:cubicBezTo>
                      <a:pt x="131" y="8458"/>
                      <a:pt x="0" y="10387"/>
                      <a:pt x="834" y="11934"/>
                    </a:cubicBezTo>
                    <a:cubicBezTo>
                      <a:pt x="1191" y="12625"/>
                      <a:pt x="1620" y="13006"/>
                      <a:pt x="2132" y="13113"/>
                    </a:cubicBezTo>
                    <a:cubicBezTo>
                      <a:pt x="2229" y="13133"/>
                      <a:pt x="2328" y="13142"/>
                      <a:pt x="2427" y="13142"/>
                    </a:cubicBezTo>
                    <a:cubicBezTo>
                      <a:pt x="3348" y="13142"/>
                      <a:pt x="4363" y="12328"/>
                      <a:pt x="5727" y="11232"/>
                    </a:cubicBezTo>
                    <a:cubicBezTo>
                      <a:pt x="6858" y="10327"/>
                      <a:pt x="8144" y="9291"/>
                      <a:pt x="9728" y="8446"/>
                    </a:cubicBezTo>
                    <a:cubicBezTo>
                      <a:pt x="11288" y="7612"/>
                      <a:pt x="12895" y="7089"/>
                      <a:pt x="14312" y="6624"/>
                    </a:cubicBezTo>
                    <a:cubicBezTo>
                      <a:pt x="16264" y="5981"/>
                      <a:pt x="17800" y="5481"/>
                      <a:pt x="18205" y="4457"/>
                    </a:cubicBezTo>
                    <a:cubicBezTo>
                      <a:pt x="18408" y="3969"/>
                      <a:pt x="18324" y="3410"/>
                      <a:pt x="17979" y="2755"/>
                    </a:cubicBezTo>
                    <a:cubicBezTo>
                      <a:pt x="17008" y="946"/>
                      <a:pt x="14880" y="0"/>
                      <a:pt x="1235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6" name="Google Shape;76;p8"/>
            <p:cNvGrpSpPr/>
            <p:nvPr/>
          </p:nvGrpSpPr>
          <p:grpSpPr>
            <a:xfrm rot="3424320">
              <a:off x="7083039" y="295209"/>
              <a:ext cx="695571" cy="479730"/>
              <a:chOff x="4530850" y="3323263"/>
              <a:chExt cx="543250" cy="374675"/>
            </a:xfrm>
          </p:grpSpPr>
          <p:sp>
            <p:nvSpPr>
              <p:cNvPr id="77" name="Google Shape;77;p8"/>
              <p:cNvSpPr/>
              <p:nvPr/>
            </p:nvSpPr>
            <p:spPr>
              <a:xfrm>
                <a:off x="4530850" y="3323263"/>
                <a:ext cx="509625" cy="322650"/>
              </a:xfrm>
              <a:custGeom>
                <a:avLst/>
                <a:gdLst/>
                <a:ahLst/>
                <a:cxnLst/>
                <a:rect l="l" t="t" r="r" b="b"/>
                <a:pathLst>
                  <a:path w="20385" h="12906" extrusionOk="0">
                    <a:moveTo>
                      <a:pt x="13217" y="1"/>
                    </a:moveTo>
                    <a:cubicBezTo>
                      <a:pt x="11331" y="1"/>
                      <a:pt x="9212" y="531"/>
                      <a:pt x="7180" y="1622"/>
                    </a:cubicBezTo>
                    <a:cubicBezTo>
                      <a:pt x="2465" y="4146"/>
                      <a:pt x="1" y="8706"/>
                      <a:pt x="1668" y="11814"/>
                    </a:cubicBezTo>
                    <a:cubicBezTo>
                      <a:pt x="2083" y="12588"/>
                      <a:pt x="2541" y="12905"/>
                      <a:pt x="3068" y="12905"/>
                    </a:cubicBezTo>
                    <a:cubicBezTo>
                      <a:pt x="4655" y="12905"/>
                      <a:pt x="6864" y="10033"/>
                      <a:pt x="10395" y="8147"/>
                    </a:cubicBezTo>
                    <a:cubicBezTo>
                      <a:pt x="15110" y="5623"/>
                      <a:pt x="20384" y="5789"/>
                      <a:pt x="18717" y="2682"/>
                    </a:cubicBezTo>
                    <a:cubicBezTo>
                      <a:pt x="17771" y="917"/>
                      <a:pt x="15695" y="1"/>
                      <a:pt x="1321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8;p8"/>
              <p:cNvSpPr/>
              <p:nvPr/>
            </p:nvSpPr>
            <p:spPr>
              <a:xfrm>
                <a:off x="4613900" y="3369363"/>
                <a:ext cx="460200" cy="328575"/>
              </a:xfrm>
              <a:custGeom>
                <a:avLst/>
                <a:gdLst/>
                <a:ahLst/>
                <a:cxnLst/>
                <a:rect l="l" t="t" r="r" b="b"/>
                <a:pathLst>
                  <a:path w="18408" h="13143" extrusionOk="0">
                    <a:moveTo>
                      <a:pt x="12378" y="501"/>
                    </a:moveTo>
                    <a:cubicBezTo>
                      <a:pt x="14706" y="501"/>
                      <a:pt x="16648" y="1351"/>
                      <a:pt x="17526" y="2993"/>
                    </a:cubicBezTo>
                    <a:cubicBezTo>
                      <a:pt x="17800" y="3517"/>
                      <a:pt x="17872" y="3933"/>
                      <a:pt x="17741" y="4267"/>
                    </a:cubicBezTo>
                    <a:cubicBezTo>
                      <a:pt x="17419" y="5076"/>
                      <a:pt x="15979" y="5541"/>
                      <a:pt x="14157" y="6136"/>
                    </a:cubicBezTo>
                    <a:cubicBezTo>
                      <a:pt x="12716" y="6612"/>
                      <a:pt x="11085" y="7148"/>
                      <a:pt x="9490" y="7993"/>
                    </a:cubicBezTo>
                    <a:cubicBezTo>
                      <a:pt x="7871" y="8863"/>
                      <a:pt x="6501" y="9958"/>
                      <a:pt x="5406" y="10839"/>
                    </a:cubicBezTo>
                    <a:cubicBezTo>
                      <a:pt x="4334" y="11696"/>
                      <a:pt x="3441" y="12423"/>
                      <a:pt x="2727" y="12589"/>
                    </a:cubicBezTo>
                    <a:cubicBezTo>
                      <a:pt x="2626" y="12618"/>
                      <a:pt x="2525" y="12634"/>
                      <a:pt x="2427" y="12634"/>
                    </a:cubicBezTo>
                    <a:cubicBezTo>
                      <a:pt x="2363" y="12634"/>
                      <a:pt x="2300" y="12627"/>
                      <a:pt x="2239" y="12613"/>
                    </a:cubicBezTo>
                    <a:cubicBezTo>
                      <a:pt x="1882" y="12542"/>
                      <a:pt x="1572" y="12244"/>
                      <a:pt x="1274" y="11696"/>
                    </a:cubicBezTo>
                    <a:cubicBezTo>
                      <a:pt x="524" y="10303"/>
                      <a:pt x="655" y="8541"/>
                      <a:pt x="1632" y="6731"/>
                    </a:cubicBezTo>
                    <a:cubicBezTo>
                      <a:pt x="2632" y="4886"/>
                      <a:pt x="4382" y="3231"/>
                      <a:pt x="6573" y="2064"/>
                    </a:cubicBezTo>
                    <a:cubicBezTo>
                      <a:pt x="8529" y="1013"/>
                      <a:pt x="10570" y="501"/>
                      <a:pt x="12378" y="501"/>
                    </a:cubicBezTo>
                    <a:close/>
                    <a:moveTo>
                      <a:pt x="12350" y="0"/>
                    </a:moveTo>
                    <a:cubicBezTo>
                      <a:pt x="11467" y="0"/>
                      <a:pt x="10534" y="115"/>
                      <a:pt x="9585" y="350"/>
                    </a:cubicBezTo>
                    <a:cubicBezTo>
                      <a:pt x="8502" y="623"/>
                      <a:pt x="7406" y="1040"/>
                      <a:pt x="6335" y="1612"/>
                    </a:cubicBezTo>
                    <a:cubicBezTo>
                      <a:pt x="4061" y="2826"/>
                      <a:pt x="2227" y="4564"/>
                      <a:pt x="1191" y="6493"/>
                    </a:cubicBezTo>
                    <a:cubicBezTo>
                      <a:pt x="131" y="8458"/>
                      <a:pt x="0" y="10387"/>
                      <a:pt x="834" y="11934"/>
                    </a:cubicBezTo>
                    <a:cubicBezTo>
                      <a:pt x="1191" y="12625"/>
                      <a:pt x="1620" y="13006"/>
                      <a:pt x="2132" y="13113"/>
                    </a:cubicBezTo>
                    <a:cubicBezTo>
                      <a:pt x="2229" y="13133"/>
                      <a:pt x="2328" y="13142"/>
                      <a:pt x="2427" y="13142"/>
                    </a:cubicBezTo>
                    <a:cubicBezTo>
                      <a:pt x="3348" y="13142"/>
                      <a:pt x="4363" y="12328"/>
                      <a:pt x="5727" y="11232"/>
                    </a:cubicBezTo>
                    <a:cubicBezTo>
                      <a:pt x="6858" y="10327"/>
                      <a:pt x="8144" y="9291"/>
                      <a:pt x="9728" y="8446"/>
                    </a:cubicBezTo>
                    <a:cubicBezTo>
                      <a:pt x="11288" y="7612"/>
                      <a:pt x="12895" y="7089"/>
                      <a:pt x="14312" y="6624"/>
                    </a:cubicBezTo>
                    <a:cubicBezTo>
                      <a:pt x="16264" y="5981"/>
                      <a:pt x="17800" y="5481"/>
                      <a:pt x="18205" y="4457"/>
                    </a:cubicBezTo>
                    <a:cubicBezTo>
                      <a:pt x="18408" y="3969"/>
                      <a:pt x="18324" y="3410"/>
                      <a:pt x="17979" y="2755"/>
                    </a:cubicBezTo>
                    <a:cubicBezTo>
                      <a:pt x="17008" y="946"/>
                      <a:pt x="14880" y="0"/>
                      <a:pt x="123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9" name="Google Shape;79;p8"/>
            <p:cNvSpPr/>
            <p:nvPr/>
          </p:nvSpPr>
          <p:spPr>
            <a:xfrm>
              <a:off x="3880250" y="3836388"/>
              <a:ext cx="191100" cy="191100"/>
            </a:xfrm>
            <a:prstGeom prst="plus">
              <a:avLst>
                <a:gd name="adj" fmla="val 33379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>
              <a:off x="4318075" y="-260050"/>
              <a:ext cx="795075" cy="795050"/>
            </a:xfrm>
            <a:custGeom>
              <a:avLst/>
              <a:gdLst/>
              <a:ahLst/>
              <a:cxnLst/>
              <a:rect l="l" t="t" r="r" b="b"/>
              <a:pathLst>
                <a:path w="31803" h="31802" extrusionOk="0">
                  <a:moveTo>
                    <a:pt x="15908" y="4668"/>
                  </a:moveTo>
                  <a:cubicBezTo>
                    <a:pt x="22099" y="4668"/>
                    <a:pt x="27135" y="9704"/>
                    <a:pt x="27135" y="15895"/>
                  </a:cubicBezTo>
                  <a:cubicBezTo>
                    <a:pt x="27135" y="22086"/>
                    <a:pt x="22099" y="27123"/>
                    <a:pt x="15908" y="27123"/>
                  </a:cubicBezTo>
                  <a:cubicBezTo>
                    <a:pt x="9716" y="27123"/>
                    <a:pt x="4680" y="22086"/>
                    <a:pt x="4680" y="15895"/>
                  </a:cubicBezTo>
                  <a:cubicBezTo>
                    <a:pt x="4680" y="9704"/>
                    <a:pt x="9716" y="4668"/>
                    <a:pt x="15908" y="4668"/>
                  </a:cubicBezTo>
                  <a:close/>
                  <a:moveTo>
                    <a:pt x="15908" y="0"/>
                  </a:moveTo>
                  <a:cubicBezTo>
                    <a:pt x="7133" y="0"/>
                    <a:pt x="1" y="7132"/>
                    <a:pt x="1" y="15895"/>
                  </a:cubicBezTo>
                  <a:cubicBezTo>
                    <a:pt x="1" y="24670"/>
                    <a:pt x="7133" y="31802"/>
                    <a:pt x="15908" y="31802"/>
                  </a:cubicBezTo>
                  <a:cubicBezTo>
                    <a:pt x="24671" y="31802"/>
                    <a:pt x="31802" y="24670"/>
                    <a:pt x="31802" y="15895"/>
                  </a:cubicBezTo>
                  <a:cubicBezTo>
                    <a:pt x="31802" y="7132"/>
                    <a:pt x="24671" y="0"/>
                    <a:pt x="159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>
              <a:off x="7401275" y="2902988"/>
              <a:ext cx="191100" cy="191100"/>
            </a:xfrm>
            <a:prstGeom prst="plus">
              <a:avLst>
                <a:gd name="adj" fmla="val 33379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9"/>
          <p:cNvSpPr txBox="1">
            <a:spLocks noGrp="1"/>
          </p:cNvSpPr>
          <p:nvPr>
            <p:ph type="title"/>
          </p:nvPr>
        </p:nvSpPr>
        <p:spPr>
          <a:xfrm>
            <a:off x="3561775" y="1584874"/>
            <a:ext cx="47403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84" name="Google Shape;84;p9"/>
          <p:cNvSpPr txBox="1">
            <a:spLocks noGrp="1"/>
          </p:cNvSpPr>
          <p:nvPr>
            <p:ph type="subTitle" idx="1"/>
          </p:nvPr>
        </p:nvSpPr>
        <p:spPr>
          <a:xfrm>
            <a:off x="3561850" y="2427926"/>
            <a:ext cx="4740300" cy="113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grpSp>
        <p:nvGrpSpPr>
          <p:cNvPr id="85" name="Google Shape;85;p9"/>
          <p:cNvGrpSpPr/>
          <p:nvPr/>
        </p:nvGrpSpPr>
        <p:grpSpPr>
          <a:xfrm flipH="1">
            <a:off x="-1176750" y="1615200"/>
            <a:ext cx="6731542" cy="3790811"/>
            <a:chOff x="3872950" y="1852275"/>
            <a:chExt cx="6731542" cy="3790811"/>
          </a:xfrm>
        </p:grpSpPr>
        <p:sp>
          <p:nvSpPr>
            <p:cNvPr id="86" name="Google Shape;86;p9"/>
            <p:cNvSpPr/>
            <p:nvPr/>
          </p:nvSpPr>
          <p:spPr>
            <a:xfrm>
              <a:off x="3872950" y="1852275"/>
              <a:ext cx="6346067" cy="3595736"/>
            </a:xfrm>
            <a:custGeom>
              <a:avLst/>
              <a:gdLst/>
              <a:ahLst/>
              <a:cxnLst/>
              <a:rect l="l" t="t" r="r" b="b"/>
              <a:pathLst>
                <a:path w="140875" h="79821" extrusionOk="0">
                  <a:moveTo>
                    <a:pt x="116898" y="58"/>
                  </a:moveTo>
                  <a:cubicBezTo>
                    <a:pt x="110209" y="58"/>
                    <a:pt x="102500" y="1133"/>
                    <a:pt x="98393" y="6775"/>
                  </a:cubicBezTo>
                  <a:cubicBezTo>
                    <a:pt x="93928" y="12907"/>
                    <a:pt x="96024" y="21563"/>
                    <a:pt x="96381" y="28552"/>
                  </a:cubicBezTo>
                  <a:cubicBezTo>
                    <a:pt x="96619" y="33302"/>
                    <a:pt x="96441" y="38196"/>
                    <a:pt x="94631" y="42589"/>
                  </a:cubicBezTo>
                  <a:cubicBezTo>
                    <a:pt x="92214" y="48447"/>
                    <a:pt x="86535" y="51971"/>
                    <a:pt x="80331" y="52495"/>
                  </a:cubicBezTo>
                  <a:cubicBezTo>
                    <a:pt x="79665" y="52551"/>
                    <a:pt x="78998" y="52578"/>
                    <a:pt x="78332" y="52578"/>
                  </a:cubicBezTo>
                  <a:cubicBezTo>
                    <a:pt x="74043" y="52578"/>
                    <a:pt x="69787" y="51484"/>
                    <a:pt x="65675" y="50185"/>
                  </a:cubicBezTo>
                  <a:cubicBezTo>
                    <a:pt x="57663" y="47660"/>
                    <a:pt x="49735" y="45235"/>
                    <a:pt x="41953" y="45235"/>
                  </a:cubicBezTo>
                  <a:cubicBezTo>
                    <a:pt x="35869" y="45235"/>
                    <a:pt x="29875" y="46718"/>
                    <a:pt x="24003" y="50793"/>
                  </a:cubicBezTo>
                  <a:cubicBezTo>
                    <a:pt x="16764" y="55817"/>
                    <a:pt x="10859" y="63223"/>
                    <a:pt x="6239" y="70664"/>
                  </a:cubicBezTo>
                  <a:cubicBezTo>
                    <a:pt x="4275" y="73807"/>
                    <a:pt x="2525" y="77116"/>
                    <a:pt x="1" y="79819"/>
                  </a:cubicBezTo>
                  <a:lnTo>
                    <a:pt x="1" y="79819"/>
                  </a:lnTo>
                  <a:cubicBezTo>
                    <a:pt x="380" y="79415"/>
                    <a:pt x="1846" y="79281"/>
                    <a:pt x="3697" y="79281"/>
                  </a:cubicBezTo>
                  <a:cubicBezTo>
                    <a:pt x="7292" y="79281"/>
                    <a:pt x="12337" y="79784"/>
                    <a:pt x="13680" y="79784"/>
                  </a:cubicBezTo>
                  <a:lnTo>
                    <a:pt x="140875" y="79784"/>
                  </a:lnTo>
                  <a:cubicBezTo>
                    <a:pt x="140875" y="79784"/>
                    <a:pt x="134588" y="4966"/>
                    <a:pt x="134588" y="4906"/>
                  </a:cubicBezTo>
                  <a:cubicBezTo>
                    <a:pt x="134172" y="1"/>
                    <a:pt x="122420" y="203"/>
                    <a:pt x="119182" y="96"/>
                  </a:cubicBezTo>
                  <a:cubicBezTo>
                    <a:pt x="118439" y="72"/>
                    <a:pt x="117675" y="58"/>
                    <a:pt x="116898" y="58"/>
                  </a:cubicBezTo>
                  <a:close/>
                  <a:moveTo>
                    <a:pt x="1" y="79819"/>
                  </a:moveTo>
                  <a:cubicBezTo>
                    <a:pt x="1" y="79819"/>
                    <a:pt x="0" y="79820"/>
                    <a:pt x="0" y="79820"/>
                  </a:cubicBezTo>
                  <a:cubicBezTo>
                    <a:pt x="0" y="79820"/>
                    <a:pt x="1" y="79819"/>
                    <a:pt x="1" y="798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9"/>
            <p:cNvSpPr/>
            <p:nvPr/>
          </p:nvSpPr>
          <p:spPr>
            <a:xfrm>
              <a:off x="4258425" y="2047350"/>
              <a:ext cx="6346067" cy="3595736"/>
            </a:xfrm>
            <a:custGeom>
              <a:avLst/>
              <a:gdLst/>
              <a:ahLst/>
              <a:cxnLst/>
              <a:rect l="l" t="t" r="r" b="b"/>
              <a:pathLst>
                <a:path w="140875" h="79821" extrusionOk="0">
                  <a:moveTo>
                    <a:pt x="116898" y="58"/>
                  </a:moveTo>
                  <a:cubicBezTo>
                    <a:pt x="110209" y="58"/>
                    <a:pt x="102500" y="1133"/>
                    <a:pt x="98393" y="6775"/>
                  </a:cubicBezTo>
                  <a:cubicBezTo>
                    <a:pt x="93928" y="12907"/>
                    <a:pt x="96024" y="21563"/>
                    <a:pt x="96381" y="28552"/>
                  </a:cubicBezTo>
                  <a:cubicBezTo>
                    <a:pt x="96619" y="33302"/>
                    <a:pt x="96441" y="38196"/>
                    <a:pt x="94631" y="42589"/>
                  </a:cubicBezTo>
                  <a:cubicBezTo>
                    <a:pt x="92214" y="48447"/>
                    <a:pt x="86535" y="51971"/>
                    <a:pt x="80331" y="52495"/>
                  </a:cubicBezTo>
                  <a:cubicBezTo>
                    <a:pt x="79665" y="52551"/>
                    <a:pt x="78998" y="52578"/>
                    <a:pt x="78332" y="52578"/>
                  </a:cubicBezTo>
                  <a:cubicBezTo>
                    <a:pt x="74043" y="52578"/>
                    <a:pt x="69787" y="51484"/>
                    <a:pt x="65675" y="50185"/>
                  </a:cubicBezTo>
                  <a:cubicBezTo>
                    <a:pt x="57663" y="47660"/>
                    <a:pt x="49735" y="45235"/>
                    <a:pt x="41953" y="45235"/>
                  </a:cubicBezTo>
                  <a:cubicBezTo>
                    <a:pt x="35869" y="45235"/>
                    <a:pt x="29875" y="46718"/>
                    <a:pt x="24003" y="50793"/>
                  </a:cubicBezTo>
                  <a:cubicBezTo>
                    <a:pt x="16764" y="55817"/>
                    <a:pt x="10859" y="63223"/>
                    <a:pt x="6239" y="70664"/>
                  </a:cubicBezTo>
                  <a:cubicBezTo>
                    <a:pt x="4275" y="73807"/>
                    <a:pt x="2525" y="77116"/>
                    <a:pt x="1" y="79819"/>
                  </a:cubicBezTo>
                  <a:lnTo>
                    <a:pt x="1" y="79819"/>
                  </a:lnTo>
                  <a:cubicBezTo>
                    <a:pt x="380" y="79415"/>
                    <a:pt x="1846" y="79281"/>
                    <a:pt x="3697" y="79281"/>
                  </a:cubicBezTo>
                  <a:cubicBezTo>
                    <a:pt x="7292" y="79281"/>
                    <a:pt x="12337" y="79784"/>
                    <a:pt x="13680" y="79784"/>
                  </a:cubicBezTo>
                  <a:lnTo>
                    <a:pt x="140875" y="79784"/>
                  </a:lnTo>
                  <a:cubicBezTo>
                    <a:pt x="140875" y="79784"/>
                    <a:pt x="134588" y="4966"/>
                    <a:pt x="134588" y="4906"/>
                  </a:cubicBezTo>
                  <a:cubicBezTo>
                    <a:pt x="134172" y="1"/>
                    <a:pt x="122420" y="203"/>
                    <a:pt x="119182" y="96"/>
                  </a:cubicBezTo>
                  <a:cubicBezTo>
                    <a:pt x="118439" y="72"/>
                    <a:pt x="117675" y="58"/>
                    <a:pt x="116898" y="58"/>
                  </a:cubicBezTo>
                  <a:close/>
                  <a:moveTo>
                    <a:pt x="1" y="79819"/>
                  </a:moveTo>
                  <a:cubicBezTo>
                    <a:pt x="1" y="79819"/>
                    <a:pt x="0" y="79820"/>
                    <a:pt x="0" y="79820"/>
                  </a:cubicBezTo>
                  <a:cubicBezTo>
                    <a:pt x="0" y="79820"/>
                    <a:pt x="1" y="79819"/>
                    <a:pt x="1" y="79819"/>
                  </a:cubicBezTo>
                  <a:close/>
                </a:path>
              </a:pathLst>
            </a:custGeom>
            <a:solidFill>
              <a:srgbClr val="DDCBEF">
                <a:alpha val="45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" name="Google Shape;88;p9"/>
          <p:cNvGrpSpPr/>
          <p:nvPr/>
        </p:nvGrpSpPr>
        <p:grpSpPr>
          <a:xfrm>
            <a:off x="367306" y="265016"/>
            <a:ext cx="8856669" cy="4590352"/>
            <a:chOff x="367306" y="265016"/>
            <a:chExt cx="8856669" cy="4590352"/>
          </a:xfrm>
        </p:grpSpPr>
        <p:sp>
          <p:nvSpPr>
            <p:cNvPr id="89" name="Google Shape;89;p9"/>
            <p:cNvSpPr/>
            <p:nvPr/>
          </p:nvSpPr>
          <p:spPr>
            <a:xfrm>
              <a:off x="8428900" y="1227800"/>
              <a:ext cx="795075" cy="795050"/>
            </a:xfrm>
            <a:custGeom>
              <a:avLst/>
              <a:gdLst/>
              <a:ahLst/>
              <a:cxnLst/>
              <a:rect l="l" t="t" r="r" b="b"/>
              <a:pathLst>
                <a:path w="31803" h="31802" extrusionOk="0">
                  <a:moveTo>
                    <a:pt x="15908" y="4668"/>
                  </a:moveTo>
                  <a:cubicBezTo>
                    <a:pt x="22099" y="4668"/>
                    <a:pt x="27135" y="9704"/>
                    <a:pt x="27135" y="15895"/>
                  </a:cubicBezTo>
                  <a:cubicBezTo>
                    <a:pt x="27135" y="22086"/>
                    <a:pt x="22099" y="27123"/>
                    <a:pt x="15908" y="27123"/>
                  </a:cubicBezTo>
                  <a:cubicBezTo>
                    <a:pt x="9716" y="27123"/>
                    <a:pt x="4680" y="22086"/>
                    <a:pt x="4680" y="15895"/>
                  </a:cubicBezTo>
                  <a:cubicBezTo>
                    <a:pt x="4680" y="9704"/>
                    <a:pt x="9716" y="4668"/>
                    <a:pt x="15908" y="4668"/>
                  </a:cubicBezTo>
                  <a:close/>
                  <a:moveTo>
                    <a:pt x="15908" y="0"/>
                  </a:moveTo>
                  <a:cubicBezTo>
                    <a:pt x="7133" y="0"/>
                    <a:pt x="1" y="7132"/>
                    <a:pt x="1" y="15895"/>
                  </a:cubicBezTo>
                  <a:cubicBezTo>
                    <a:pt x="1" y="24670"/>
                    <a:pt x="7133" y="31802"/>
                    <a:pt x="15908" y="31802"/>
                  </a:cubicBezTo>
                  <a:cubicBezTo>
                    <a:pt x="24671" y="31802"/>
                    <a:pt x="31802" y="24670"/>
                    <a:pt x="31802" y="15895"/>
                  </a:cubicBezTo>
                  <a:cubicBezTo>
                    <a:pt x="31802" y="7132"/>
                    <a:pt x="24671" y="0"/>
                    <a:pt x="159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0" name="Google Shape;90;p9"/>
            <p:cNvGrpSpPr/>
            <p:nvPr/>
          </p:nvGrpSpPr>
          <p:grpSpPr>
            <a:xfrm>
              <a:off x="367306" y="265016"/>
              <a:ext cx="695577" cy="479734"/>
              <a:chOff x="4530850" y="3323263"/>
              <a:chExt cx="543250" cy="374675"/>
            </a:xfrm>
          </p:grpSpPr>
          <p:sp>
            <p:nvSpPr>
              <p:cNvPr id="91" name="Google Shape;91;p9"/>
              <p:cNvSpPr/>
              <p:nvPr/>
            </p:nvSpPr>
            <p:spPr>
              <a:xfrm>
                <a:off x="4530850" y="3323263"/>
                <a:ext cx="509625" cy="322650"/>
              </a:xfrm>
              <a:custGeom>
                <a:avLst/>
                <a:gdLst/>
                <a:ahLst/>
                <a:cxnLst/>
                <a:rect l="l" t="t" r="r" b="b"/>
                <a:pathLst>
                  <a:path w="20385" h="12906" extrusionOk="0">
                    <a:moveTo>
                      <a:pt x="13217" y="1"/>
                    </a:moveTo>
                    <a:cubicBezTo>
                      <a:pt x="11331" y="1"/>
                      <a:pt x="9212" y="531"/>
                      <a:pt x="7180" y="1622"/>
                    </a:cubicBezTo>
                    <a:cubicBezTo>
                      <a:pt x="2465" y="4146"/>
                      <a:pt x="1" y="8706"/>
                      <a:pt x="1668" y="11814"/>
                    </a:cubicBezTo>
                    <a:cubicBezTo>
                      <a:pt x="2083" y="12588"/>
                      <a:pt x="2541" y="12905"/>
                      <a:pt x="3068" y="12905"/>
                    </a:cubicBezTo>
                    <a:cubicBezTo>
                      <a:pt x="4655" y="12905"/>
                      <a:pt x="6864" y="10033"/>
                      <a:pt x="10395" y="8147"/>
                    </a:cubicBezTo>
                    <a:cubicBezTo>
                      <a:pt x="15110" y="5623"/>
                      <a:pt x="20384" y="5789"/>
                      <a:pt x="18717" y="2682"/>
                    </a:cubicBezTo>
                    <a:cubicBezTo>
                      <a:pt x="17771" y="917"/>
                      <a:pt x="15695" y="1"/>
                      <a:pt x="1321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92;p9"/>
              <p:cNvSpPr/>
              <p:nvPr/>
            </p:nvSpPr>
            <p:spPr>
              <a:xfrm>
                <a:off x="4613900" y="3369363"/>
                <a:ext cx="460200" cy="328575"/>
              </a:xfrm>
              <a:custGeom>
                <a:avLst/>
                <a:gdLst/>
                <a:ahLst/>
                <a:cxnLst/>
                <a:rect l="l" t="t" r="r" b="b"/>
                <a:pathLst>
                  <a:path w="18408" h="13143" extrusionOk="0">
                    <a:moveTo>
                      <a:pt x="12378" y="501"/>
                    </a:moveTo>
                    <a:cubicBezTo>
                      <a:pt x="14706" y="501"/>
                      <a:pt x="16648" y="1351"/>
                      <a:pt x="17526" y="2993"/>
                    </a:cubicBezTo>
                    <a:cubicBezTo>
                      <a:pt x="17800" y="3517"/>
                      <a:pt x="17872" y="3933"/>
                      <a:pt x="17741" y="4267"/>
                    </a:cubicBezTo>
                    <a:cubicBezTo>
                      <a:pt x="17419" y="5076"/>
                      <a:pt x="15979" y="5541"/>
                      <a:pt x="14157" y="6136"/>
                    </a:cubicBezTo>
                    <a:cubicBezTo>
                      <a:pt x="12716" y="6612"/>
                      <a:pt x="11085" y="7148"/>
                      <a:pt x="9490" y="7993"/>
                    </a:cubicBezTo>
                    <a:cubicBezTo>
                      <a:pt x="7871" y="8863"/>
                      <a:pt x="6501" y="9958"/>
                      <a:pt x="5406" y="10839"/>
                    </a:cubicBezTo>
                    <a:cubicBezTo>
                      <a:pt x="4334" y="11696"/>
                      <a:pt x="3441" y="12423"/>
                      <a:pt x="2727" y="12589"/>
                    </a:cubicBezTo>
                    <a:cubicBezTo>
                      <a:pt x="2626" y="12618"/>
                      <a:pt x="2525" y="12634"/>
                      <a:pt x="2427" y="12634"/>
                    </a:cubicBezTo>
                    <a:cubicBezTo>
                      <a:pt x="2363" y="12634"/>
                      <a:pt x="2300" y="12627"/>
                      <a:pt x="2239" y="12613"/>
                    </a:cubicBezTo>
                    <a:cubicBezTo>
                      <a:pt x="1882" y="12542"/>
                      <a:pt x="1572" y="12244"/>
                      <a:pt x="1274" y="11696"/>
                    </a:cubicBezTo>
                    <a:cubicBezTo>
                      <a:pt x="524" y="10303"/>
                      <a:pt x="655" y="8541"/>
                      <a:pt x="1632" y="6731"/>
                    </a:cubicBezTo>
                    <a:cubicBezTo>
                      <a:pt x="2632" y="4886"/>
                      <a:pt x="4382" y="3231"/>
                      <a:pt x="6573" y="2064"/>
                    </a:cubicBezTo>
                    <a:cubicBezTo>
                      <a:pt x="8529" y="1013"/>
                      <a:pt x="10570" y="501"/>
                      <a:pt x="12378" y="501"/>
                    </a:cubicBezTo>
                    <a:close/>
                    <a:moveTo>
                      <a:pt x="12350" y="0"/>
                    </a:moveTo>
                    <a:cubicBezTo>
                      <a:pt x="11467" y="0"/>
                      <a:pt x="10534" y="115"/>
                      <a:pt x="9585" y="350"/>
                    </a:cubicBezTo>
                    <a:cubicBezTo>
                      <a:pt x="8502" y="623"/>
                      <a:pt x="7406" y="1040"/>
                      <a:pt x="6335" y="1612"/>
                    </a:cubicBezTo>
                    <a:cubicBezTo>
                      <a:pt x="4061" y="2826"/>
                      <a:pt x="2227" y="4564"/>
                      <a:pt x="1191" y="6493"/>
                    </a:cubicBezTo>
                    <a:cubicBezTo>
                      <a:pt x="131" y="8458"/>
                      <a:pt x="0" y="10387"/>
                      <a:pt x="834" y="11934"/>
                    </a:cubicBezTo>
                    <a:cubicBezTo>
                      <a:pt x="1191" y="12625"/>
                      <a:pt x="1620" y="13006"/>
                      <a:pt x="2132" y="13113"/>
                    </a:cubicBezTo>
                    <a:cubicBezTo>
                      <a:pt x="2229" y="13133"/>
                      <a:pt x="2328" y="13142"/>
                      <a:pt x="2427" y="13142"/>
                    </a:cubicBezTo>
                    <a:cubicBezTo>
                      <a:pt x="3348" y="13142"/>
                      <a:pt x="4363" y="12328"/>
                      <a:pt x="5727" y="11232"/>
                    </a:cubicBezTo>
                    <a:cubicBezTo>
                      <a:pt x="6858" y="10327"/>
                      <a:pt x="8144" y="9291"/>
                      <a:pt x="9728" y="8446"/>
                    </a:cubicBezTo>
                    <a:cubicBezTo>
                      <a:pt x="11288" y="7612"/>
                      <a:pt x="12895" y="7089"/>
                      <a:pt x="14312" y="6624"/>
                    </a:cubicBezTo>
                    <a:cubicBezTo>
                      <a:pt x="16264" y="5981"/>
                      <a:pt x="17800" y="5481"/>
                      <a:pt x="18205" y="4457"/>
                    </a:cubicBezTo>
                    <a:cubicBezTo>
                      <a:pt x="18408" y="3969"/>
                      <a:pt x="18324" y="3410"/>
                      <a:pt x="17979" y="2755"/>
                    </a:cubicBezTo>
                    <a:cubicBezTo>
                      <a:pt x="17008" y="946"/>
                      <a:pt x="14880" y="0"/>
                      <a:pt x="1235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3" name="Google Shape;93;p9"/>
            <p:cNvGrpSpPr/>
            <p:nvPr/>
          </p:nvGrpSpPr>
          <p:grpSpPr>
            <a:xfrm rot="9342895">
              <a:off x="6665557" y="4253821"/>
              <a:ext cx="695579" cy="479735"/>
              <a:chOff x="4530850" y="3323263"/>
              <a:chExt cx="543250" cy="374675"/>
            </a:xfrm>
          </p:grpSpPr>
          <p:sp>
            <p:nvSpPr>
              <p:cNvPr id="94" name="Google Shape;94;p9"/>
              <p:cNvSpPr/>
              <p:nvPr/>
            </p:nvSpPr>
            <p:spPr>
              <a:xfrm>
                <a:off x="4530850" y="3323263"/>
                <a:ext cx="509625" cy="322650"/>
              </a:xfrm>
              <a:custGeom>
                <a:avLst/>
                <a:gdLst/>
                <a:ahLst/>
                <a:cxnLst/>
                <a:rect l="l" t="t" r="r" b="b"/>
                <a:pathLst>
                  <a:path w="20385" h="12906" extrusionOk="0">
                    <a:moveTo>
                      <a:pt x="13217" y="1"/>
                    </a:moveTo>
                    <a:cubicBezTo>
                      <a:pt x="11331" y="1"/>
                      <a:pt x="9212" y="531"/>
                      <a:pt x="7180" y="1622"/>
                    </a:cubicBezTo>
                    <a:cubicBezTo>
                      <a:pt x="2465" y="4146"/>
                      <a:pt x="1" y="8706"/>
                      <a:pt x="1668" y="11814"/>
                    </a:cubicBezTo>
                    <a:cubicBezTo>
                      <a:pt x="2083" y="12588"/>
                      <a:pt x="2541" y="12905"/>
                      <a:pt x="3068" y="12905"/>
                    </a:cubicBezTo>
                    <a:cubicBezTo>
                      <a:pt x="4655" y="12905"/>
                      <a:pt x="6864" y="10033"/>
                      <a:pt x="10395" y="8147"/>
                    </a:cubicBezTo>
                    <a:cubicBezTo>
                      <a:pt x="15110" y="5623"/>
                      <a:pt x="20384" y="5789"/>
                      <a:pt x="18717" y="2682"/>
                    </a:cubicBezTo>
                    <a:cubicBezTo>
                      <a:pt x="17771" y="917"/>
                      <a:pt x="15695" y="1"/>
                      <a:pt x="1321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95;p9"/>
              <p:cNvSpPr/>
              <p:nvPr/>
            </p:nvSpPr>
            <p:spPr>
              <a:xfrm>
                <a:off x="4613900" y="3369363"/>
                <a:ext cx="460200" cy="328575"/>
              </a:xfrm>
              <a:custGeom>
                <a:avLst/>
                <a:gdLst/>
                <a:ahLst/>
                <a:cxnLst/>
                <a:rect l="l" t="t" r="r" b="b"/>
                <a:pathLst>
                  <a:path w="18408" h="13143" extrusionOk="0">
                    <a:moveTo>
                      <a:pt x="12378" y="501"/>
                    </a:moveTo>
                    <a:cubicBezTo>
                      <a:pt x="14706" y="501"/>
                      <a:pt x="16648" y="1351"/>
                      <a:pt x="17526" y="2993"/>
                    </a:cubicBezTo>
                    <a:cubicBezTo>
                      <a:pt x="17800" y="3517"/>
                      <a:pt x="17872" y="3933"/>
                      <a:pt x="17741" y="4267"/>
                    </a:cubicBezTo>
                    <a:cubicBezTo>
                      <a:pt x="17419" y="5076"/>
                      <a:pt x="15979" y="5541"/>
                      <a:pt x="14157" y="6136"/>
                    </a:cubicBezTo>
                    <a:cubicBezTo>
                      <a:pt x="12716" y="6612"/>
                      <a:pt x="11085" y="7148"/>
                      <a:pt x="9490" y="7993"/>
                    </a:cubicBezTo>
                    <a:cubicBezTo>
                      <a:pt x="7871" y="8863"/>
                      <a:pt x="6501" y="9958"/>
                      <a:pt x="5406" y="10839"/>
                    </a:cubicBezTo>
                    <a:cubicBezTo>
                      <a:pt x="4334" y="11696"/>
                      <a:pt x="3441" y="12423"/>
                      <a:pt x="2727" y="12589"/>
                    </a:cubicBezTo>
                    <a:cubicBezTo>
                      <a:pt x="2626" y="12618"/>
                      <a:pt x="2525" y="12634"/>
                      <a:pt x="2427" y="12634"/>
                    </a:cubicBezTo>
                    <a:cubicBezTo>
                      <a:pt x="2363" y="12634"/>
                      <a:pt x="2300" y="12627"/>
                      <a:pt x="2239" y="12613"/>
                    </a:cubicBezTo>
                    <a:cubicBezTo>
                      <a:pt x="1882" y="12542"/>
                      <a:pt x="1572" y="12244"/>
                      <a:pt x="1274" y="11696"/>
                    </a:cubicBezTo>
                    <a:cubicBezTo>
                      <a:pt x="524" y="10303"/>
                      <a:pt x="655" y="8541"/>
                      <a:pt x="1632" y="6731"/>
                    </a:cubicBezTo>
                    <a:cubicBezTo>
                      <a:pt x="2632" y="4886"/>
                      <a:pt x="4382" y="3231"/>
                      <a:pt x="6573" y="2064"/>
                    </a:cubicBezTo>
                    <a:cubicBezTo>
                      <a:pt x="8529" y="1013"/>
                      <a:pt x="10570" y="501"/>
                      <a:pt x="12378" y="501"/>
                    </a:cubicBezTo>
                    <a:close/>
                    <a:moveTo>
                      <a:pt x="12350" y="0"/>
                    </a:moveTo>
                    <a:cubicBezTo>
                      <a:pt x="11467" y="0"/>
                      <a:pt x="10534" y="115"/>
                      <a:pt x="9585" y="350"/>
                    </a:cubicBezTo>
                    <a:cubicBezTo>
                      <a:pt x="8502" y="623"/>
                      <a:pt x="7406" y="1040"/>
                      <a:pt x="6335" y="1612"/>
                    </a:cubicBezTo>
                    <a:cubicBezTo>
                      <a:pt x="4061" y="2826"/>
                      <a:pt x="2227" y="4564"/>
                      <a:pt x="1191" y="6493"/>
                    </a:cubicBezTo>
                    <a:cubicBezTo>
                      <a:pt x="131" y="8458"/>
                      <a:pt x="0" y="10387"/>
                      <a:pt x="834" y="11934"/>
                    </a:cubicBezTo>
                    <a:cubicBezTo>
                      <a:pt x="1191" y="12625"/>
                      <a:pt x="1620" y="13006"/>
                      <a:pt x="2132" y="13113"/>
                    </a:cubicBezTo>
                    <a:cubicBezTo>
                      <a:pt x="2229" y="13133"/>
                      <a:pt x="2328" y="13142"/>
                      <a:pt x="2427" y="13142"/>
                    </a:cubicBezTo>
                    <a:cubicBezTo>
                      <a:pt x="3348" y="13142"/>
                      <a:pt x="4363" y="12328"/>
                      <a:pt x="5727" y="11232"/>
                    </a:cubicBezTo>
                    <a:cubicBezTo>
                      <a:pt x="6858" y="10327"/>
                      <a:pt x="8144" y="9291"/>
                      <a:pt x="9728" y="8446"/>
                    </a:cubicBezTo>
                    <a:cubicBezTo>
                      <a:pt x="11288" y="7612"/>
                      <a:pt x="12895" y="7089"/>
                      <a:pt x="14312" y="6624"/>
                    </a:cubicBezTo>
                    <a:cubicBezTo>
                      <a:pt x="16264" y="5981"/>
                      <a:pt x="17800" y="5481"/>
                      <a:pt x="18205" y="4457"/>
                    </a:cubicBezTo>
                    <a:cubicBezTo>
                      <a:pt x="18408" y="3969"/>
                      <a:pt x="18324" y="3410"/>
                      <a:pt x="17979" y="2755"/>
                    </a:cubicBezTo>
                    <a:cubicBezTo>
                      <a:pt x="17008" y="946"/>
                      <a:pt x="14880" y="0"/>
                      <a:pt x="123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6" name="Google Shape;96;p9"/>
            <p:cNvSpPr/>
            <p:nvPr/>
          </p:nvSpPr>
          <p:spPr>
            <a:xfrm>
              <a:off x="5314250" y="3816188"/>
              <a:ext cx="191100" cy="191100"/>
            </a:xfrm>
            <a:prstGeom prst="plus">
              <a:avLst>
                <a:gd name="adj" fmla="val 33379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9"/>
            <p:cNvSpPr/>
            <p:nvPr/>
          </p:nvSpPr>
          <p:spPr>
            <a:xfrm>
              <a:off x="1523950" y="815963"/>
              <a:ext cx="191100" cy="191100"/>
            </a:xfrm>
            <a:prstGeom prst="plus">
              <a:avLst>
                <a:gd name="adj" fmla="val 33379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1"/>
          <p:cNvSpPr txBox="1">
            <a:spLocks noGrp="1"/>
          </p:cNvSpPr>
          <p:nvPr>
            <p:ph type="title" hasCustomPrompt="1"/>
          </p:nvPr>
        </p:nvSpPr>
        <p:spPr>
          <a:xfrm>
            <a:off x="3916325" y="611825"/>
            <a:ext cx="4371300" cy="1052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9600"/>
              <a:buNone/>
              <a:defRPr sz="60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03" name="Google Shape;103;p11"/>
          <p:cNvSpPr txBox="1">
            <a:spLocks noGrp="1"/>
          </p:cNvSpPr>
          <p:nvPr>
            <p:ph type="subTitle" idx="1"/>
          </p:nvPr>
        </p:nvSpPr>
        <p:spPr>
          <a:xfrm>
            <a:off x="3916325" y="1663925"/>
            <a:ext cx="4371300" cy="87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04" name="Google Shape;104;p11"/>
          <p:cNvSpPr>
            <a:spLocks noGrp="1"/>
          </p:cNvSpPr>
          <p:nvPr>
            <p:ph type="pic" idx="2"/>
          </p:nvPr>
        </p:nvSpPr>
        <p:spPr>
          <a:xfrm>
            <a:off x="715100" y="1615200"/>
            <a:ext cx="2993400" cy="2993400"/>
          </a:xfrm>
          <a:prstGeom prst="ellipse">
            <a:avLst/>
          </a:prstGeom>
          <a:noFill/>
          <a:ln>
            <a:noFill/>
          </a:ln>
        </p:spPr>
      </p:sp>
      <p:grpSp>
        <p:nvGrpSpPr>
          <p:cNvPr id="105" name="Google Shape;105;p11"/>
          <p:cNvGrpSpPr/>
          <p:nvPr/>
        </p:nvGrpSpPr>
        <p:grpSpPr>
          <a:xfrm>
            <a:off x="142125" y="-427975"/>
            <a:ext cx="9156825" cy="5171425"/>
            <a:chOff x="142125" y="-427975"/>
            <a:chExt cx="9156825" cy="5171425"/>
          </a:xfrm>
        </p:grpSpPr>
        <p:sp>
          <p:nvSpPr>
            <p:cNvPr id="106" name="Google Shape;106;p11"/>
            <p:cNvSpPr/>
            <p:nvPr/>
          </p:nvSpPr>
          <p:spPr>
            <a:xfrm>
              <a:off x="142125" y="-427975"/>
              <a:ext cx="795075" cy="795050"/>
            </a:xfrm>
            <a:custGeom>
              <a:avLst/>
              <a:gdLst/>
              <a:ahLst/>
              <a:cxnLst/>
              <a:rect l="l" t="t" r="r" b="b"/>
              <a:pathLst>
                <a:path w="31803" h="31802" extrusionOk="0">
                  <a:moveTo>
                    <a:pt x="15908" y="4668"/>
                  </a:moveTo>
                  <a:cubicBezTo>
                    <a:pt x="22099" y="4668"/>
                    <a:pt x="27135" y="9704"/>
                    <a:pt x="27135" y="15895"/>
                  </a:cubicBezTo>
                  <a:cubicBezTo>
                    <a:pt x="27135" y="22086"/>
                    <a:pt x="22099" y="27123"/>
                    <a:pt x="15908" y="27123"/>
                  </a:cubicBezTo>
                  <a:cubicBezTo>
                    <a:pt x="9716" y="27123"/>
                    <a:pt x="4680" y="22086"/>
                    <a:pt x="4680" y="15895"/>
                  </a:cubicBezTo>
                  <a:cubicBezTo>
                    <a:pt x="4680" y="9704"/>
                    <a:pt x="9716" y="4668"/>
                    <a:pt x="15908" y="4668"/>
                  </a:cubicBezTo>
                  <a:close/>
                  <a:moveTo>
                    <a:pt x="15908" y="0"/>
                  </a:moveTo>
                  <a:cubicBezTo>
                    <a:pt x="7133" y="0"/>
                    <a:pt x="1" y="7132"/>
                    <a:pt x="1" y="15895"/>
                  </a:cubicBezTo>
                  <a:cubicBezTo>
                    <a:pt x="1" y="24670"/>
                    <a:pt x="7133" y="31802"/>
                    <a:pt x="15908" y="31802"/>
                  </a:cubicBezTo>
                  <a:cubicBezTo>
                    <a:pt x="24671" y="31802"/>
                    <a:pt x="31802" y="24670"/>
                    <a:pt x="31802" y="15895"/>
                  </a:cubicBezTo>
                  <a:cubicBezTo>
                    <a:pt x="31802" y="7132"/>
                    <a:pt x="24671" y="0"/>
                    <a:pt x="159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11"/>
            <p:cNvSpPr/>
            <p:nvPr/>
          </p:nvSpPr>
          <p:spPr>
            <a:xfrm>
              <a:off x="8503875" y="3948400"/>
              <a:ext cx="795075" cy="795050"/>
            </a:xfrm>
            <a:custGeom>
              <a:avLst/>
              <a:gdLst/>
              <a:ahLst/>
              <a:cxnLst/>
              <a:rect l="l" t="t" r="r" b="b"/>
              <a:pathLst>
                <a:path w="31803" h="31802" extrusionOk="0">
                  <a:moveTo>
                    <a:pt x="15908" y="4668"/>
                  </a:moveTo>
                  <a:cubicBezTo>
                    <a:pt x="22099" y="4668"/>
                    <a:pt x="27135" y="9704"/>
                    <a:pt x="27135" y="15895"/>
                  </a:cubicBezTo>
                  <a:cubicBezTo>
                    <a:pt x="27135" y="22086"/>
                    <a:pt x="22099" y="27123"/>
                    <a:pt x="15908" y="27123"/>
                  </a:cubicBezTo>
                  <a:cubicBezTo>
                    <a:pt x="9716" y="27123"/>
                    <a:pt x="4680" y="22086"/>
                    <a:pt x="4680" y="15895"/>
                  </a:cubicBezTo>
                  <a:cubicBezTo>
                    <a:pt x="4680" y="9704"/>
                    <a:pt x="9716" y="4668"/>
                    <a:pt x="15908" y="4668"/>
                  </a:cubicBezTo>
                  <a:close/>
                  <a:moveTo>
                    <a:pt x="15908" y="0"/>
                  </a:moveTo>
                  <a:cubicBezTo>
                    <a:pt x="7133" y="0"/>
                    <a:pt x="1" y="7132"/>
                    <a:pt x="1" y="15895"/>
                  </a:cubicBezTo>
                  <a:cubicBezTo>
                    <a:pt x="1" y="24670"/>
                    <a:pt x="7133" y="31802"/>
                    <a:pt x="15908" y="31802"/>
                  </a:cubicBezTo>
                  <a:cubicBezTo>
                    <a:pt x="24671" y="31802"/>
                    <a:pt x="31802" y="24670"/>
                    <a:pt x="31802" y="15895"/>
                  </a:cubicBezTo>
                  <a:cubicBezTo>
                    <a:pt x="31802" y="7132"/>
                    <a:pt x="24671" y="0"/>
                    <a:pt x="159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100" y="445025"/>
            <a:ext cx="7713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Montserrat"/>
              <a:buNone/>
              <a:defRPr sz="3000" b="1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Montserrat"/>
              <a:buNone/>
              <a:defRPr sz="35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Montserrat"/>
              <a:buNone/>
              <a:defRPr sz="35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Montserrat"/>
              <a:buNone/>
              <a:defRPr sz="35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Montserrat"/>
              <a:buNone/>
              <a:defRPr sz="35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Montserrat"/>
              <a:buNone/>
              <a:defRPr sz="35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Montserrat"/>
              <a:buNone/>
              <a:defRPr sz="35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Montserrat"/>
              <a:buNone/>
              <a:defRPr sz="35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Montserrat"/>
              <a:buNone/>
              <a:defRPr sz="35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100" y="1152475"/>
            <a:ext cx="7713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Char char="●"/>
              <a:defRPr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Char char="○"/>
              <a:defRPr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Char char="■"/>
              <a:defRPr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Char char="●"/>
              <a:defRPr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Char char="○"/>
              <a:defRPr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Char char="■"/>
              <a:defRPr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Char char="●"/>
              <a:defRPr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Char char="○"/>
              <a:defRPr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Char char="■"/>
              <a:defRPr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7" r:id="rId8"/>
    <p:sldLayoutId id="2147483658" r:id="rId9"/>
    <p:sldLayoutId id="2147483659" r:id="rId10"/>
    <p:sldLayoutId id="2147483661" r:id="rId11"/>
    <p:sldLayoutId id="2147483664" r:id="rId12"/>
    <p:sldLayoutId id="2147483665" r:id="rId13"/>
    <p:sldLayoutId id="2147483666" r:id="rId14"/>
    <p:sldLayoutId id="2147483667" r:id="rId15"/>
    <p:sldLayoutId id="2147483669" r:id="rId16"/>
    <p:sldLayoutId id="2147483670" r:id="rId17"/>
    <p:sldLayoutId id="2147483671" r:id="rId1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w1rzo0LINtKmcysRSlHoZeTFNPZiUj4DPwoZnd416C8/copy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w1rzo0LINtKmcysRSlHoZeTFNPZiUj4DPwoZnd416C8/copy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w1rzo0LINtKmcysRSlHoZeTFNPZiUj4DPwoZnd416C8/copy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3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w1rzo0LINtKmcysRSlHoZeTFNPZiUj4DPwoZnd416C8/copy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w1rzo0LINtKmcysRSlHoZeTFNPZiUj4DPwoZnd416C8/copy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.png"/><Relationship Id="rId4" Type="http://schemas.openxmlformats.org/officeDocument/2006/relationships/hyperlink" Target="https://www.kaggle.com/datasets/sartajbhuvaji/brain-tumor-classification-mri/code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" name="Google Shape;274;p29"/>
          <p:cNvGrpSpPr/>
          <p:nvPr/>
        </p:nvGrpSpPr>
        <p:grpSpPr>
          <a:xfrm>
            <a:off x="3973475" y="1615200"/>
            <a:ext cx="6731542" cy="3790811"/>
            <a:chOff x="3872950" y="1852275"/>
            <a:chExt cx="6731542" cy="3790811"/>
          </a:xfrm>
        </p:grpSpPr>
        <p:sp>
          <p:nvSpPr>
            <p:cNvPr id="275" name="Google Shape;275;p29"/>
            <p:cNvSpPr/>
            <p:nvPr/>
          </p:nvSpPr>
          <p:spPr>
            <a:xfrm>
              <a:off x="3872950" y="1852275"/>
              <a:ext cx="6346067" cy="3595736"/>
            </a:xfrm>
            <a:custGeom>
              <a:avLst/>
              <a:gdLst/>
              <a:ahLst/>
              <a:cxnLst/>
              <a:rect l="l" t="t" r="r" b="b"/>
              <a:pathLst>
                <a:path w="140875" h="79821" extrusionOk="0">
                  <a:moveTo>
                    <a:pt x="116898" y="58"/>
                  </a:moveTo>
                  <a:cubicBezTo>
                    <a:pt x="110209" y="58"/>
                    <a:pt x="102500" y="1133"/>
                    <a:pt x="98393" y="6775"/>
                  </a:cubicBezTo>
                  <a:cubicBezTo>
                    <a:pt x="93928" y="12907"/>
                    <a:pt x="96024" y="21563"/>
                    <a:pt x="96381" y="28552"/>
                  </a:cubicBezTo>
                  <a:cubicBezTo>
                    <a:pt x="96619" y="33302"/>
                    <a:pt x="96441" y="38196"/>
                    <a:pt x="94631" y="42589"/>
                  </a:cubicBezTo>
                  <a:cubicBezTo>
                    <a:pt x="92214" y="48447"/>
                    <a:pt x="86535" y="51971"/>
                    <a:pt x="80331" y="52495"/>
                  </a:cubicBezTo>
                  <a:cubicBezTo>
                    <a:pt x="79665" y="52551"/>
                    <a:pt x="78998" y="52578"/>
                    <a:pt x="78332" y="52578"/>
                  </a:cubicBezTo>
                  <a:cubicBezTo>
                    <a:pt x="74043" y="52578"/>
                    <a:pt x="69787" y="51484"/>
                    <a:pt x="65675" y="50185"/>
                  </a:cubicBezTo>
                  <a:cubicBezTo>
                    <a:pt x="57663" y="47660"/>
                    <a:pt x="49735" y="45235"/>
                    <a:pt x="41953" y="45235"/>
                  </a:cubicBezTo>
                  <a:cubicBezTo>
                    <a:pt x="35869" y="45235"/>
                    <a:pt x="29875" y="46718"/>
                    <a:pt x="24003" y="50793"/>
                  </a:cubicBezTo>
                  <a:cubicBezTo>
                    <a:pt x="16764" y="55817"/>
                    <a:pt x="10859" y="63223"/>
                    <a:pt x="6239" y="70664"/>
                  </a:cubicBezTo>
                  <a:cubicBezTo>
                    <a:pt x="4275" y="73807"/>
                    <a:pt x="2525" y="77116"/>
                    <a:pt x="1" y="79819"/>
                  </a:cubicBezTo>
                  <a:lnTo>
                    <a:pt x="1" y="79819"/>
                  </a:lnTo>
                  <a:cubicBezTo>
                    <a:pt x="380" y="79415"/>
                    <a:pt x="1846" y="79281"/>
                    <a:pt x="3697" y="79281"/>
                  </a:cubicBezTo>
                  <a:cubicBezTo>
                    <a:pt x="7292" y="79281"/>
                    <a:pt x="12337" y="79784"/>
                    <a:pt x="13680" y="79784"/>
                  </a:cubicBezTo>
                  <a:lnTo>
                    <a:pt x="140875" y="79784"/>
                  </a:lnTo>
                  <a:cubicBezTo>
                    <a:pt x="140875" y="79784"/>
                    <a:pt x="134588" y="4966"/>
                    <a:pt x="134588" y="4906"/>
                  </a:cubicBezTo>
                  <a:cubicBezTo>
                    <a:pt x="134172" y="1"/>
                    <a:pt x="122420" y="203"/>
                    <a:pt x="119182" y="96"/>
                  </a:cubicBezTo>
                  <a:cubicBezTo>
                    <a:pt x="118439" y="72"/>
                    <a:pt x="117675" y="58"/>
                    <a:pt x="116898" y="58"/>
                  </a:cubicBezTo>
                  <a:close/>
                  <a:moveTo>
                    <a:pt x="1" y="79819"/>
                  </a:moveTo>
                  <a:cubicBezTo>
                    <a:pt x="1" y="79819"/>
                    <a:pt x="0" y="79820"/>
                    <a:pt x="0" y="79820"/>
                  </a:cubicBezTo>
                  <a:cubicBezTo>
                    <a:pt x="0" y="79820"/>
                    <a:pt x="1" y="79819"/>
                    <a:pt x="1" y="7981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29"/>
            <p:cNvSpPr/>
            <p:nvPr/>
          </p:nvSpPr>
          <p:spPr>
            <a:xfrm>
              <a:off x="4258425" y="2047350"/>
              <a:ext cx="6346067" cy="3595736"/>
            </a:xfrm>
            <a:custGeom>
              <a:avLst/>
              <a:gdLst/>
              <a:ahLst/>
              <a:cxnLst/>
              <a:rect l="l" t="t" r="r" b="b"/>
              <a:pathLst>
                <a:path w="140875" h="79821" extrusionOk="0">
                  <a:moveTo>
                    <a:pt x="116898" y="58"/>
                  </a:moveTo>
                  <a:cubicBezTo>
                    <a:pt x="110209" y="58"/>
                    <a:pt x="102500" y="1133"/>
                    <a:pt x="98393" y="6775"/>
                  </a:cubicBezTo>
                  <a:cubicBezTo>
                    <a:pt x="93928" y="12907"/>
                    <a:pt x="96024" y="21563"/>
                    <a:pt x="96381" y="28552"/>
                  </a:cubicBezTo>
                  <a:cubicBezTo>
                    <a:pt x="96619" y="33302"/>
                    <a:pt x="96441" y="38196"/>
                    <a:pt x="94631" y="42589"/>
                  </a:cubicBezTo>
                  <a:cubicBezTo>
                    <a:pt x="92214" y="48447"/>
                    <a:pt x="86535" y="51971"/>
                    <a:pt x="80331" y="52495"/>
                  </a:cubicBezTo>
                  <a:cubicBezTo>
                    <a:pt x="79665" y="52551"/>
                    <a:pt x="78998" y="52578"/>
                    <a:pt x="78332" y="52578"/>
                  </a:cubicBezTo>
                  <a:cubicBezTo>
                    <a:pt x="74043" y="52578"/>
                    <a:pt x="69787" y="51484"/>
                    <a:pt x="65675" y="50185"/>
                  </a:cubicBezTo>
                  <a:cubicBezTo>
                    <a:pt x="57663" y="47660"/>
                    <a:pt x="49735" y="45235"/>
                    <a:pt x="41953" y="45235"/>
                  </a:cubicBezTo>
                  <a:cubicBezTo>
                    <a:pt x="35869" y="45235"/>
                    <a:pt x="29875" y="46718"/>
                    <a:pt x="24003" y="50793"/>
                  </a:cubicBezTo>
                  <a:cubicBezTo>
                    <a:pt x="16764" y="55817"/>
                    <a:pt x="10859" y="63223"/>
                    <a:pt x="6239" y="70664"/>
                  </a:cubicBezTo>
                  <a:cubicBezTo>
                    <a:pt x="4275" y="73807"/>
                    <a:pt x="2525" y="77116"/>
                    <a:pt x="1" y="79819"/>
                  </a:cubicBezTo>
                  <a:lnTo>
                    <a:pt x="1" y="79819"/>
                  </a:lnTo>
                  <a:cubicBezTo>
                    <a:pt x="380" y="79415"/>
                    <a:pt x="1846" y="79281"/>
                    <a:pt x="3697" y="79281"/>
                  </a:cubicBezTo>
                  <a:cubicBezTo>
                    <a:pt x="7292" y="79281"/>
                    <a:pt x="12337" y="79784"/>
                    <a:pt x="13680" y="79784"/>
                  </a:cubicBezTo>
                  <a:lnTo>
                    <a:pt x="140875" y="79784"/>
                  </a:lnTo>
                  <a:cubicBezTo>
                    <a:pt x="140875" y="79784"/>
                    <a:pt x="134588" y="4966"/>
                    <a:pt x="134588" y="4906"/>
                  </a:cubicBezTo>
                  <a:cubicBezTo>
                    <a:pt x="134172" y="1"/>
                    <a:pt x="122420" y="203"/>
                    <a:pt x="119182" y="96"/>
                  </a:cubicBezTo>
                  <a:cubicBezTo>
                    <a:pt x="118439" y="72"/>
                    <a:pt x="117675" y="58"/>
                    <a:pt x="116898" y="58"/>
                  </a:cubicBezTo>
                  <a:close/>
                  <a:moveTo>
                    <a:pt x="1" y="79819"/>
                  </a:moveTo>
                  <a:cubicBezTo>
                    <a:pt x="1" y="79819"/>
                    <a:pt x="0" y="79820"/>
                    <a:pt x="0" y="79820"/>
                  </a:cubicBezTo>
                  <a:cubicBezTo>
                    <a:pt x="0" y="79820"/>
                    <a:pt x="1" y="79819"/>
                    <a:pt x="1" y="79819"/>
                  </a:cubicBezTo>
                  <a:close/>
                </a:path>
              </a:pathLst>
            </a:custGeom>
            <a:solidFill>
              <a:srgbClr val="83D7DD">
                <a:alpha val="455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7" name="Google Shape;277;p29"/>
          <p:cNvSpPr txBox="1">
            <a:spLocks noGrp="1"/>
          </p:cNvSpPr>
          <p:nvPr>
            <p:ph type="ctrTitle"/>
          </p:nvPr>
        </p:nvSpPr>
        <p:spPr>
          <a:xfrm>
            <a:off x="715100" y="770625"/>
            <a:ext cx="4419600" cy="181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solidFill>
                  <a:schemeClr val="accent1">
                    <a:lumMod val="75000"/>
                  </a:schemeClr>
                </a:solidFill>
                <a:latin typeface="Jumble" panose="02000503000000020004" pitchFamily="2" charset="0"/>
              </a:rPr>
              <a:t>BRAIN </a:t>
            </a:r>
            <a:r>
              <a:rPr lang="en-IN" sz="4000" dirty="0">
                <a:solidFill>
                  <a:schemeClr val="accent1">
                    <a:lumMod val="75000"/>
                  </a:schemeClr>
                </a:solidFill>
                <a:latin typeface="Jumble" panose="02000503000000020004" pitchFamily="2" charset="0"/>
              </a:rPr>
              <a:t>TUMOR CLASSIFIER</a:t>
            </a:r>
            <a:endParaRPr sz="4000" dirty="0">
              <a:solidFill>
                <a:schemeClr val="accent1">
                  <a:lumMod val="75000"/>
                </a:schemeClr>
              </a:solidFill>
              <a:latin typeface="Jumble" panose="02000503000000020004" pitchFamily="2" charset="0"/>
            </a:endParaRPr>
          </a:p>
        </p:txBody>
      </p:sp>
      <p:sp>
        <p:nvSpPr>
          <p:cNvPr id="278" name="Google Shape;278;p29"/>
          <p:cNvSpPr txBox="1">
            <a:spLocks noGrp="1"/>
          </p:cNvSpPr>
          <p:nvPr>
            <p:ph type="subTitle" idx="1"/>
          </p:nvPr>
        </p:nvSpPr>
        <p:spPr>
          <a:xfrm>
            <a:off x="715100" y="2645075"/>
            <a:ext cx="2136900" cy="49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2060"/>
                </a:solidFill>
              </a:rPr>
              <a:t>MRI SCANS CLASSIFIER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002060"/>
              </a:solidFill>
            </a:endParaRPr>
          </a:p>
        </p:txBody>
      </p:sp>
      <p:pic>
        <p:nvPicPr>
          <p:cNvPr id="279" name="Google Shape;279;p29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/>
          <a:srcRect t="17514" b="17514"/>
          <a:stretch/>
        </p:blipFill>
        <p:spPr>
          <a:xfrm>
            <a:off x="5373700" y="1615200"/>
            <a:ext cx="3055200" cy="2977500"/>
          </a:xfrm>
          <a:prstGeom prst="ellipse">
            <a:avLst/>
          </a:prstGeom>
        </p:spPr>
      </p:pic>
      <p:grpSp>
        <p:nvGrpSpPr>
          <p:cNvPr id="280" name="Google Shape;280;p29"/>
          <p:cNvGrpSpPr/>
          <p:nvPr/>
        </p:nvGrpSpPr>
        <p:grpSpPr>
          <a:xfrm>
            <a:off x="3880569" y="3270741"/>
            <a:ext cx="695577" cy="479734"/>
            <a:chOff x="4530850" y="3323263"/>
            <a:chExt cx="543250" cy="374675"/>
          </a:xfrm>
        </p:grpSpPr>
        <p:sp>
          <p:nvSpPr>
            <p:cNvPr id="281" name="Google Shape;281;p29"/>
            <p:cNvSpPr/>
            <p:nvPr/>
          </p:nvSpPr>
          <p:spPr>
            <a:xfrm>
              <a:off x="4530850" y="3323263"/>
              <a:ext cx="509625" cy="322650"/>
            </a:xfrm>
            <a:custGeom>
              <a:avLst/>
              <a:gdLst/>
              <a:ahLst/>
              <a:cxnLst/>
              <a:rect l="l" t="t" r="r" b="b"/>
              <a:pathLst>
                <a:path w="20385" h="12906" extrusionOk="0">
                  <a:moveTo>
                    <a:pt x="13217" y="1"/>
                  </a:moveTo>
                  <a:cubicBezTo>
                    <a:pt x="11331" y="1"/>
                    <a:pt x="9212" y="531"/>
                    <a:pt x="7180" y="1622"/>
                  </a:cubicBezTo>
                  <a:cubicBezTo>
                    <a:pt x="2465" y="4146"/>
                    <a:pt x="1" y="8706"/>
                    <a:pt x="1668" y="11814"/>
                  </a:cubicBezTo>
                  <a:cubicBezTo>
                    <a:pt x="2083" y="12588"/>
                    <a:pt x="2541" y="12905"/>
                    <a:pt x="3068" y="12905"/>
                  </a:cubicBezTo>
                  <a:cubicBezTo>
                    <a:pt x="4655" y="12905"/>
                    <a:pt x="6864" y="10033"/>
                    <a:pt x="10395" y="8147"/>
                  </a:cubicBezTo>
                  <a:cubicBezTo>
                    <a:pt x="15110" y="5623"/>
                    <a:pt x="20384" y="5789"/>
                    <a:pt x="18717" y="2682"/>
                  </a:cubicBezTo>
                  <a:cubicBezTo>
                    <a:pt x="17771" y="917"/>
                    <a:pt x="15695" y="1"/>
                    <a:pt x="132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29"/>
            <p:cNvSpPr/>
            <p:nvPr/>
          </p:nvSpPr>
          <p:spPr>
            <a:xfrm>
              <a:off x="4613900" y="3369363"/>
              <a:ext cx="460200" cy="328575"/>
            </a:xfrm>
            <a:custGeom>
              <a:avLst/>
              <a:gdLst/>
              <a:ahLst/>
              <a:cxnLst/>
              <a:rect l="l" t="t" r="r" b="b"/>
              <a:pathLst>
                <a:path w="18408" h="13143" extrusionOk="0">
                  <a:moveTo>
                    <a:pt x="12378" y="501"/>
                  </a:moveTo>
                  <a:cubicBezTo>
                    <a:pt x="14706" y="501"/>
                    <a:pt x="16648" y="1351"/>
                    <a:pt x="17526" y="2993"/>
                  </a:cubicBezTo>
                  <a:cubicBezTo>
                    <a:pt x="17800" y="3517"/>
                    <a:pt x="17872" y="3933"/>
                    <a:pt x="17741" y="4267"/>
                  </a:cubicBezTo>
                  <a:cubicBezTo>
                    <a:pt x="17419" y="5076"/>
                    <a:pt x="15979" y="5541"/>
                    <a:pt x="14157" y="6136"/>
                  </a:cubicBezTo>
                  <a:cubicBezTo>
                    <a:pt x="12716" y="6612"/>
                    <a:pt x="11085" y="7148"/>
                    <a:pt x="9490" y="7993"/>
                  </a:cubicBezTo>
                  <a:cubicBezTo>
                    <a:pt x="7871" y="8863"/>
                    <a:pt x="6501" y="9958"/>
                    <a:pt x="5406" y="10839"/>
                  </a:cubicBezTo>
                  <a:cubicBezTo>
                    <a:pt x="4334" y="11696"/>
                    <a:pt x="3441" y="12423"/>
                    <a:pt x="2727" y="12589"/>
                  </a:cubicBezTo>
                  <a:cubicBezTo>
                    <a:pt x="2626" y="12618"/>
                    <a:pt x="2525" y="12634"/>
                    <a:pt x="2427" y="12634"/>
                  </a:cubicBezTo>
                  <a:cubicBezTo>
                    <a:pt x="2363" y="12634"/>
                    <a:pt x="2300" y="12627"/>
                    <a:pt x="2239" y="12613"/>
                  </a:cubicBezTo>
                  <a:cubicBezTo>
                    <a:pt x="1882" y="12542"/>
                    <a:pt x="1572" y="12244"/>
                    <a:pt x="1274" y="11696"/>
                  </a:cubicBezTo>
                  <a:cubicBezTo>
                    <a:pt x="524" y="10303"/>
                    <a:pt x="655" y="8541"/>
                    <a:pt x="1632" y="6731"/>
                  </a:cubicBezTo>
                  <a:cubicBezTo>
                    <a:pt x="2632" y="4886"/>
                    <a:pt x="4382" y="3231"/>
                    <a:pt x="6573" y="2064"/>
                  </a:cubicBezTo>
                  <a:cubicBezTo>
                    <a:pt x="8529" y="1013"/>
                    <a:pt x="10570" y="501"/>
                    <a:pt x="12378" y="501"/>
                  </a:cubicBezTo>
                  <a:close/>
                  <a:moveTo>
                    <a:pt x="12350" y="0"/>
                  </a:moveTo>
                  <a:cubicBezTo>
                    <a:pt x="11467" y="0"/>
                    <a:pt x="10534" y="115"/>
                    <a:pt x="9585" y="350"/>
                  </a:cubicBezTo>
                  <a:cubicBezTo>
                    <a:pt x="8502" y="623"/>
                    <a:pt x="7406" y="1040"/>
                    <a:pt x="6335" y="1612"/>
                  </a:cubicBezTo>
                  <a:cubicBezTo>
                    <a:pt x="4061" y="2826"/>
                    <a:pt x="2227" y="4564"/>
                    <a:pt x="1191" y="6493"/>
                  </a:cubicBezTo>
                  <a:cubicBezTo>
                    <a:pt x="131" y="8458"/>
                    <a:pt x="0" y="10387"/>
                    <a:pt x="834" y="11934"/>
                  </a:cubicBezTo>
                  <a:cubicBezTo>
                    <a:pt x="1191" y="12625"/>
                    <a:pt x="1620" y="13006"/>
                    <a:pt x="2132" y="13113"/>
                  </a:cubicBezTo>
                  <a:cubicBezTo>
                    <a:pt x="2229" y="13133"/>
                    <a:pt x="2328" y="13142"/>
                    <a:pt x="2427" y="13142"/>
                  </a:cubicBezTo>
                  <a:cubicBezTo>
                    <a:pt x="3348" y="13142"/>
                    <a:pt x="4363" y="12328"/>
                    <a:pt x="5727" y="11232"/>
                  </a:cubicBezTo>
                  <a:cubicBezTo>
                    <a:pt x="6858" y="10327"/>
                    <a:pt x="8144" y="9291"/>
                    <a:pt x="9728" y="8446"/>
                  </a:cubicBezTo>
                  <a:cubicBezTo>
                    <a:pt x="11288" y="7612"/>
                    <a:pt x="12895" y="7089"/>
                    <a:pt x="14312" y="6624"/>
                  </a:cubicBezTo>
                  <a:cubicBezTo>
                    <a:pt x="16264" y="5981"/>
                    <a:pt x="17800" y="5481"/>
                    <a:pt x="18205" y="4457"/>
                  </a:cubicBezTo>
                  <a:cubicBezTo>
                    <a:pt x="18408" y="3969"/>
                    <a:pt x="18324" y="3410"/>
                    <a:pt x="17979" y="2755"/>
                  </a:cubicBezTo>
                  <a:cubicBezTo>
                    <a:pt x="17008" y="946"/>
                    <a:pt x="14880" y="0"/>
                    <a:pt x="1235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3" name="Google Shape;283;p29"/>
          <p:cNvGrpSpPr/>
          <p:nvPr/>
        </p:nvGrpSpPr>
        <p:grpSpPr>
          <a:xfrm rot="9807612">
            <a:off x="6060119" y="509837"/>
            <a:ext cx="695566" cy="479726"/>
            <a:chOff x="4530850" y="3323263"/>
            <a:chExt cx="543250" cy="374675"/>
          </a:xfrm>
        </p:grpSpPr>
        <p:sp>
          <p:nvSpPr>
            <p:cNvPr id="284" name="Google Shape;284;p29"/>
            <p:cNvSpPr/>
            <p:nvPr/>
          </p:nvSpPr>
          <p:spPr>
            <a:xfrm>
              <a:off x="4530850" y="3323263"/>
              <a:ext cx="509625" cy="322650"/>
            </a:xfrm>
            <a:custGeom>
              <a:avLst/>
              <a:gdLst/>
              <a:ahLst/>
              <a:cxnLst/>
              <a:rect l="l" t="t" r="r" b="b"/>
              <a:pathLst>
                <a:path w="20385" h="12906" extrusionOk="0">
                  <a:moveTo>
                    <a:pt x="13217" y="1"/>
                  </a:moveTo>
                  <a:cubicBezTo>
                    <a:pt x="11331" y="1"/>
                    <a:pt x="9212" y="531"/>
                    <a:pt x="7180" y="1622"/>
                  </a:cubicBezTo>
                  <a:cubicBezTo>
                    <a:pt x="2465" y="4146"/>
                    <a:pt x="1" y="8706"/>
                    <a:pt x="1668" y="11814"/>
                  </a:cubicBezTo>
                  <a:cubicBezTo>
                    <a:pt x="2083" y="12588"/>
                    <a:pt x="2541" y="12905"/>
                    <a:pt x="3068" y="12905"/>
                  </a:cubicBezTo>
                  <a:cubicBezTo>
                    <a:pt x="4655" y="12905"/>
                    <a:pt x="6864" y="10033"/>
                    <a:pt x="10395" y="8147"/>
                  </a:cubicBezTo>
                  <a:cubicBezTo>
                    <a:pt x="15110" y="5623"/>
                    <a:pt x="20384" y="5789"/>
                    <a:pt x="18717" y="2682"/>
                  </a:cubicBezTo>
                  <a:cubicBezTo>
                    <a:pt x="17771" y="917"/>
                    <a:pt x="15695" y="1"/>
                    <a:pt x="132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29"/>
            <p:cNvSpPr/>
            <p:nvPr/>
          </p:nvSpPr>
          <p:spPr>
            <a:xfrm>
              <a:off x="4613900" y="3369363"/>
              <a:ext cx="460200" cy="328575"/>
            </a:xfrm>
            <a:custGeom>
              <a:avLst/>
              <a:gdLst/>
              <a:ahLst/>
              <a:cxnLst/>
              <a:rect l="l" t="t" r="r" b="b"/>
              <a:pathLst>
                <a:path w="18408" h="13143" extrusionOk="0">
                  <a:moveTo>
                    <a:pt x="12378" y="501"/>
                  </a:moveTo>
                  <a:cubicBezTo>
                    <a:pt x="14706" y="501"/>
                    <a:pt x="16648" y="1351"/>
                    <a:pt x="17526" y="2993"/>
                  </a:cubicBezTo>
                  <a:cubicBezTo>
                    <a:pt x="17800" y="3517"/>
                    <a:pt x="17872" y="3933"/>
                    <a:pt x="17741" y="4267"/>
                  </a:cubicBezTo>
                  <a:cubicBezTo>
                    <a:pt x="17419" y="5076"/>
                    <a:pt x="15979" y="5541"/>
                    <a:pt x="14157" y="6136"/>
                  </a:cubicBezTo>
                  <a:cubicBezTo>
                    <a:pt x="12716" y="6612"/>
                    <a:pt x="11085" y="7148"/>
                    <a:pt x="9490" y="7993"/>
                  </a:cubicBezTo>
                  <a:cubicBezTo>
                    <a:pt x="7871" y="8863"/>
                    <a:pt x="6501" y="9958"/>
                    <a:pt x="5406" y="10839"/>
                  </a:cubicBezTo>
                  <a:cubicBezTo>
                    <a:pt x="4334" y="11696"/>
                    <a:pt x="3441" y="12423"/>
                    <a:pt x="2727" y="12589"/>
                  </a:cubicBezTo>
                  <a:cubicBezTo>
                    <a:pt x="2626" y="12618"/>
                    <a:pt x="2525" y="12634"/>
                    <a:pt x="2427" y="12634"/>
                  </a:cubicBezTo>
                  <a:cubicBezTo>
                    <a:pt x="2363" y="12634"/>
                    <a:pt x="2300" y="12627"/>
                    <a:pt x="2239" y="12613"/>
                  </a:cubicBezTo>
                  <a:cubicBezTo>
                    <a:pt x="1882" y="12542"/>
                    <a:pt x="1572" y="12244"/>
                    <a:pt x="1274" y="11696"/>
                  </a:cubicBezTo>
                  <a:cubicBezTo>
                    <a:pt x="524" y="10303"/>
                    <a:pt x="655" y="8541"/>
                    <a:pt x="1632" y="6731"/>
                  </a:cubicBezTo>
                  <a:cubicBezTo>
                    <a:pt x="2632" y="4886"/>
                    <a:pt x="4382" y="3231"/>
                    <a:pt x="6573" y="2064"/>
                  </a:cubicBezTo>
                  <a:cubicBezTo>
                    <a:pt x="8529" y="1013"/>
                    <a:pt x="10570" y="501"/>
                    <a:pt x="12378" y="501"/>
                  </a:cubicBezTo>
                  <a:close/>
                  <a:moveTo>
                    <a:pt x="12350" y="0"/>
                  </a:moveTo>
                  <a:cubicBezTo>
                    <a:pt x="11467" y="0"/>
                    <a:pt x="10534" y="115"/>
                    <a:pt x="9585" y="350"/>
                  </a:cubicBezTo>
                  <a:cubicBezTo>
                    <a:pt x="8502" y="623"/>
                    <a:pt x="7406" y="1040"/>
                    <a:pt x="6335" y="1612"/>
                  </a:cubicBezTo>
                  <a:cubicBezTo>
                    <a:pt x="4061" y="2826"/>
                    <a:pt x="2227" y="4564"/>
                    <a:pt x="1191" y="6493"/>
                  </a:cubicBezTo>
                  <a:cubicBezTo>
                    <a:pt x="131" y="8458"/>
                    <a:pt x="0" y="10387"/>
                    <a:pt x="834" y="11934"/>
                  </a:cubicBezTo>
                  <a:cubicBezTo>
                    <a:pt x="1191" y="12625"/>
                    <a:pt x="1620" y="13006"/>
                    <a:pt x="2132" y="13113"/>
                  </a:cubicBezTo>
                  <a:cubicBezTo>
                    <a:pt x="2229" y="13133"/>
                    <a:pt x="2328" y="13142"/>
                    <a:pt x="2427" y="13142"/>
                  </a:cubicBezTo>
                  <a:cubicBezTo>
                    <a:pt x="3348" y="13142"/>
                    <a:pt x="4363" y="12328"/>
                    <a:pt x="5727" y="11232"/>
                  </a:cubicBezTo>
                  <a:cubicBezTo>
                    <a:pt x="6858" y="10327"/>
                    <a:pt x="8144" y="9291"/>
                    <a:pt x="9728" y="8446"/>
                  </a:cubicBezTo>
                  <a:cubicBezTo>
                    <a:pt x="11288" y="7612"/>
                    <a:pt x="12895" y="7089"/>
                    <a:pt x="14312" y="6624"/>
                  </a:cubicBezTo>
                  <a:cubicBezTo>
                    <a:pt x="16264" y="5981"/>
                    <a:pt x="17800" y="5481"/>
                    <a:pt x="18205" y="4457"/>
                  </a:cubicBezTo>
                  <a:cubicBezTo>
                    <a:pt x="18408" y="3969"/>
                    <a:pt x="18324" y="3410"/>
                    <a:pt x="17979" y="2755"/>
                  </a:cubicBezTo>
                  <a:cubicBezTo>
                    <a:pt x="17008" y="946"/>
                    <a:pt x="14880" y="0"/>
                    <a:pt x="123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6" name="Google Shape;286;p29"/>
          <p:cNvSpPr/>
          <p:nvPr/>
        </p:nvSpPr>
        <p:spPr>
          <a:xfrm>
            <a:off x="1634450" y="4225000"/>
            <a:ext cx="191100" cy="191100"/>
          </a:xfrm>
          <a:prstGeom prst="plus">
            <a:avLst>
              <a:gd name="adj" fmla="val 33379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p29"/>
          <p:cNvSpPr/>
          <p:nvPr/>
        </p:nvSpPr>
        <p:spPr>
          <a:xfrm>
            <a:off x="7951575" y="1027988"/>
            <a:ext cx="191100" cy="191100"/>
          </a:xfrm>
          <a:prstGeom prst="plus">
            <a:avLst>
              <a:gd name="adj" fmla="val 33379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38"/>
          <p:cNvSpPr txBox="1">
            <a:spLocks noGrp="1"/>
          </p:cNvSpPr>
          <p:nvPr>
            <p:ph type="subTitle" idx="3"/>
          </p:nvPr>
        </p:nvSpPr>
        <p:spPr>
          <a:xfrm>
            <a:off x="946775" y="3995400"/>
            <a:ext cx="3026700" cy="5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A</a:t>
            </a:r>
            <a:r>
              <a:rPr lang="en" dirty="0"/>
              <a:t>pprox COUNT OF ROWS</a:t>
            </a:r>
            <a:endParaRPr dirty="0"/>
          </a:p>
        </p:txBody>
      </p:sp>
      <p:sp>
        <p:nvSpPr>
          <p:cNvPr id="516" name="Google Shape;516;p38"/>
          <p:cNvSpPr txBox="1">
            <a:spLocks noGrp="1"/>
          </p:cNvSpPr>
          <p:nvPr>
            <p:ph type="title"/>
          </p:nvPr>
        </p:nvSpPr>
        <p:spPr>
          <a:xfrm>
            <a:off x="946775" y="1905174"/>
            <a:ext cx="3026700" cy="76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1K</a:t>
            </a:r>
          </a:p>
        </p:txBody>
      </p:sp>
      <p:sp>
        <p:nvSpPr>
          <p:cNvPr id="517" name="Google Shape;517;p38"/>
          <p:cNvSpPr txBox="1">
            <a:spLocks noGrp="1"/>
          </p:cNvSpPr>
          <p:nvPr>
            <p:ph type="subTitle" idx="1"/>
          </p:nvPr>
        </p:nvSpPr>
        <p:spPr>
          <a:xfrm>
            <a:off x="946775" y="2625226"/>
            <a:ext cx="3026700" cy="5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A</a:t>
            </a:r>
            <a:r>
              <a:rPr lang="en" dirty="0"/>
              <a:t>pprox COUNT OF COLUMNS</a:t>
            </a:r>
            <a:endParaRPr dirty="0"/>
          </a:p>
        </p:txBody>
      </p:sp>
      <p:sp>
        <p:nvSpPr>
          <p:cNvPr id="518" name="Google Shape;518;p38"/>
          <p:cNvSpPr txBox="1">
            <a:spLocks noGrp="1"/>
          </p:cNvSpPr>
          <p:nvPr>
            <p:ph type="title" idx="2"/>
          </p:nvPr>
        </p:nvSpPr>
        <p:spPr>
          <a:xfrm>
            <a:off x="946775" y="3275347"/>
            <a:ext cx="3026700" cy="76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1K</a:t>
            </a:r>
          </a:p>
        </p:txBody>
      </p:sp>
      <p:sp>
        <p:nvSpPr>
          <p:cNvPr id="519" name="Google Shape;519;p38"/>
          <p:cNvSpPr txBox="1">
            <a:spLocks noGrp="1"/>
          </p:cNvSpPr>
          <p:nvPr>
            <p:ph type="title" idx="4"/>
          </p:nvPr>
        </p:nvSpPr>
        <p:spPr>
          <a:xfrm>
            <a:off x="946775" y="535000"/>
            <a:ext cx="4294384" cy="76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2060"/>
                </a:solidFill>
              </a:rPr>
              <a:t>RESULT</a:t>
            </a:r>
            <a:endParaRPr dirty="0">
              <a:solidFill>
                <a:srgbClr val="002060"/>
              </a:solidFill>
            </a:endParaRPr>
          </a:p>
        </p:txBody>
      </p:sp>
      <p:grpSp>
        <p:nvGrpSpPr>
          <p:cNvPr id="521" name="Google Shape;521;p38"/>
          <p:cNvGrpSpPr/>
          <p:nvPr/>
        </p:nvGrpSpPr>
        <p:grpSpPr>
          <a:xfrm>
            <a:off x="3973475" y="1615200"/>
            <a:ext cx="6731542" cy="3790811"/>
            <a:chOff x="3872950" y="1852275"/>
            <a:chExt cx="6731542" cy="3790811"/>
          </a:xfrm>
        </p:grpSpPr>
        <p:sp>
          <p:nvSpPr>
            <p:cNvPr id="522" name="Google Shape;522;p38"/>
            <p:cNvSpPr/>
            <p:nvPr/>
          </p:nvSpPr>
          <p:spPr>
            <a:xfrm>
              <a:off x="3872950" y="1852275"/>
              <a:ext cx="6346067" cy="3595736"/>
            </a:xfrm>
            <a:custGeom>
              <a:avLst/>
              <a:gdLst/>
              <a:ahLst/>
              <a:cxnLst/>
              <a:rect l="l" t="t" r="r" b="b"/>
              <a:pathLst>
                <a:path w="140875" h="79821" extrusionOk="0">
                  <a:moveTo>
                    <a:pt x="116898" y="58"/>
                  </a:moveTo>
                  <a:cubicBezTo>
                    <a:pt x="110209" y="58"/>
                    <a:pt x="102500" y="1133"/>
                    <a:pt x="98393" y="6775"/>
                  </a:cubicBezTo>
                  <a:cubicBezTo>
                    <a:pt x="93928" y="12907"/>
                    <a:pt x="96024" y="21563"/>
                    <a:pt x="96381" y="28552"/>
                  </a:cubicBezTo>
                  <a:cubicBezTo>
                    <a:pt x="96619" y="33302"/>
                    <a:pt x="96441" y="38196"/>
                    <a:pt x="94631" y="42589"/>
                  </a:cubicBezTo>
                  <a:cubicBezTo>
                    <a:pt x="92214" y="48447"/>
                    <a:pt x="86535" y="51971"/>
                    <a:pt x="80331" y="52495"/>
                  </a:cubicBezTo>
                  <a:cubicBezTo>
                    <a:pt x="79665" y="52551"/>
                    <a:pt x="78998" y="52578"/>
                    <a:pt x="78332" y="52578"/>
                  </a:cubicBezTo>
                  <a:cubicBezTo>
                    <a:pt x="74043" y="52578"/>
                    <a:pt x="69787" y="51484"/>
                    <a:pt x="65675" y="50185"/>
                  </a:cubicBezTo>
                  <a:cubicBezTo>
                    <a:pt x="57663" y="47660"/>
                    <a:pt x="49735" y="45235"/>
                    <a:pt x="41953" y="45235"/>
                  </a:cubicBezTo>
                  <a:cubicBezTo>
                    <a:pt x="35869" y="45235"/>
                    <a:pt x="29875" y="46718"/>
                    <a:pt x="24003" y="50793"/>
                  </a:cubicBezTo>
                  <a:cubicBezTo>
                    <a:pt x="16764" y="55817"/>
                    <a:pt x="10859" y="63223"/>
                    <a:pt x="6239" y="70664"/>
                  </a:cubicBezTo>
                  <a:cubicBezTo>
                    <a:pt x="4275" y="73807"/>
                    <a:pt x="2525" y="77116"/>
                    <a:pt x="1" y="79819"/>
                  </a:cubicBezTo>
                  <a:lnTo>
                    <a:pt x="1" y="79819"/>
                  </a:lnTo>
                  <a:cubicBezTo>
                    <a:pt x="380" y="79415"/>
                    <a:pt x="1846" y="79281"/>
                    <a:pt x="3697" y="79281"/>
                  </a:cubicBezTo>
                  <a:cubicBezTo>
                    <a:pt x="7292" y="79281"/>
                    <a:pt x="12337" y="79784"/>
                    <a:pt x="13680" y="79784"/>
                  </a:cubicBezTo>
                  <a:lnTo>
                    <a:pt x="140875" y="79784"/>
                  </a:lnTo>
                  <a:cubicBezTo>
                    <a:pt x="140875" y="79784"/>
                    <a:pt x="134588" y="4966"/>
                    <a:pt x="134588" y="4906"/>
                  </a:cubicBezTo>
                  <a:cubicBezTo>
                    <a:pt x="134172" y="1"/>
                    <a:pt x="122420" y="203"/>
                    <a:pt x="119182" y="96"/>
                  </a:cubicBezTo>
                  <a:cubicBezTo>
                    <a:pt x="118439" y="72"/>
                    <a:pt x="117675" y="58"/>
                    <a:pt x="116898" y="58"/>
                  </a:cubicBezTo>
                  <a:close/>
                  <a:moveTo>
                    <a:pt x="1" y="79819"/>
                  </a:moveTo>
                  <a:cubicBezTo>
                    <a:pt x="1" y="79819"/>
                    <a:pt x="0" y="79820"/>
                    <a:pt x="0" y="79820"/>
                  </a:cubicBezTo>
                  <a:cubicBezTo>
                    <a:pt x="0" y="79820"/>
                    <a:pt x="1" y="79819"/>
                    <a:pt x="1" y="798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38"/>
            <p:cNvSpPr/>
            <p:nvPr/>
          </p:nvSpPr>
          <p:spPr>
            <a:xfrm>
              <a:off x="4258425" y="2047350"/>
              <a:ext cx="6346067" cy="3595736"/>
            </a:xfrm>
            <a:custGeom>
              <a:avLst/>
              <a:gdLst/>
              <a:ahLst/>
              <a:cxnLst/>
              <a:rect l="l" t="t" r="r" b="b"/>
              <a:pathLst>
                <a:path w="140875" h="79821" extrusionOk="0">
                  <a:moveTo>
                    <a:pt x="116898" y="58"/>
                  </a:moveTo>
                  <a:cubicBezTo>
                    <a:pt x="110209" y="58"/>
                    <a:pt x="102500" y="1133"/>
                    <a:pt x="98393" y="6775"/>
                  </a:cubicBezTo>
                  <a:cubicBezTo>
                    <a:pt x="93928" y="12907"/>
                    <a:pt x="96024" y="21563"/>
                    <a:pt x="96381" y="28552"/>
                  </a:cubicBezTo>
                  <a:cubicBezTo>
                    <a:pt x="96619" y="33302"/>
                    <a:pt x="96441" y="38196"/>
                    <a:pt x="94631" y="42589"/>
                  </a:cubicBezTo>
                  <a:cubicBezTo>
                    <a:pt x="92214" y="48447"/>
                    <a:pt x="86535" y="51971"/>
                    <a:pt x="80331" y="52495"/>
                  </a:cubicBezTo>
                  <a:cubicBezTo>
                    <a:pt x="79665" y="52551"/>
                    <a:pt x="78998" y="52578"/>
                    <a:pt x="78332" y="52578"/>
                  </a:cubicBezTo>
                  <a:cubicBezTo>
                    <a:pt x="74043" y="52578"/>
                    <a:pt x="69787" y="51484"/>
                    <a:pt x="65675" y="50185"/>
                  </a:cubicBezTo>
                  <a:cubicBezTo>
                    <a:pt x="57663" y="47660"/>
                    <a:pt x="49735" y="45235"/>
                    <a:pt x="41953" y="45235"/>
                  </a:cubicBezTo>
                  <a:cubicBezTo>
                    <a:pt x="35869" y="45235"/>
                    <a:pt x="29875" y="46718"/>
                    <a:pt x="24003" y="50793"/>
                  </a:cubicBezTo>
                  <a:cubicBezTo>
                    <a:pt x="16764" y="55817"/>
                    <a:pt x="10859" y="63223"/>
                    <a:pt x="6239" y="70664"/>
                  </a:cubicBezTo>
                  <a:cubicBezTo>
                    <a:pt x="4275" y="73807"/>
                    <a:pt x="2525" y="77116"/>
                    <a:pt x="1" y="79819"/>
                  </a:cubicBezTo>
                  <a:lnTo>
                    <a:pt x="1" y="79819"/>
                  </a:lnTo>
                  <a:cubicBezTo>
                    <a:pt x="380" y="79415"/>
                    <a:pt x="1846" y="79281"/>
                    <a:pt x="3697" y="79281"/>
                  </a:cubicBezTo>
                  <a:cubicBezTo>
                    <a:pt x="7292" y="79281"/>
                    <a:pt x="12337" y="79784"/>
                    <a:pt x="13680" y="79784"/>
                  </a:cubicBezTo>
                  <a:lnTo>
                    <a:pt x="140875" y="79784"/>
                  </a:lnTo>
                  <a:cubicBezTo>
                    <a:pt x="140875" y="79784"/>
                    <a:pt x="134588" y="4966"/>
                    <a:pt x="134588" y="4906"/>
                  </a:cubicBezTo>
                  <a:cubicBezTo>
                    <a:pt x="134172" y="1"/>
                    <a:pt x="122420" y="203"/>
                    <a:pt x="119182" y="96"/>
                  </a:cubicBezTo>
                  <a:cubicBezTo>
                    <a:pt x="118439" y="72"/>
                    <a:pt x="117675" y="58"/>
                    <a:pt x="116898" y="58"/>
                  </a:cubicBezTo>
                  <a:close/>
                  <a:moveTo>
                    <a:pt x="1" y="79819"/>
                  </a:moveTo>
                  <a:cubicBezTo>
                    <a:pt x="1" y="79819"/>
                    <a:pt x="0" y="79820"/>
                    <a:pt x="0" y="79820"/>
                  </a:cubicBezTo>
                  <a:cubicBezTo>
                    <a:pt x="0" y="79820"/>
                    <a:pt x="1" y="79819"/>
                    <a:pt x="1" y="79819"/>
                  </a:cubicBezTo>
                  <a:close/>
                </a:path>
              </a:pathLst>
            </a:custGeom>
            <a:solidFill>
              <a:srgbClr val="DDCBEF">
                <a:alpha val="45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24" name="Google Shape;524;p38"/>
          <p:cNvPicPr preferRelativeResize="0">
            <a:picLocks noGrp="1"/>
          </p:cNvPicPr>
          <p:nvPr>
            <p:ph type="pic" idx="6"/>
          </p:nvPr>
        </p:nvPicPr>
        <p:blipFill rotWithShape="1">
          <a:blip r:embed="rId3"/>
          <a:srcRect t="15008" b="15008"/>
          <a:stretch/>
        </p:blipFill>
        <p:spPr>
          <a:xfrm>
            <a:off x="5373700" y="1615200"/>
            <a:ext cx="3055200" cy="2993400"/>
          </a:xfrm>
          <a:prstGeom prst="ellipse">
            <a:avLst/>
          </a:prstGeom>
        </p:spPr>
      </p:pic>
      <p:grpSp>
        <p:nvGrpSpPr>
          <p:cNvPr id="525" name="Google Shape;525;p38"/>
          <p:cNvGrpSpPr/>
          <p:nvPr/>
        </p:nvGrpSpPr>
        <p:grpSpPr>
          <a:xfrm rot="2700000">
            <a:off x="7403939" y="648471"/>
            <a:ext cx="695593" cy="479745"/>
            <a:chOff x="4530850" y="3323263"/>
            <a:chExt cx="543250" cy="374675"/>
          </a:xfrm>
        </p:grpSpPr>
        <p:sp>
          <p:nvSpPr>
            <p:cNvPr id="526" name="Google Shape;526;p38"/>
            <p:cNvSpPr/>
            <p:nvPr/>
          </p:nvSpPr>
          <p:spPr>
            <a:xfrm>
              <a:off x="4530850" y="3323263"/>
              <a:ext cx="509625" cy="322650"/>
            </a:xfrm>
            <a:custGeom>
              <a:avLst/>
              <a:gdLst/>
              <a:ahLst/>
              <a:cxnLst/>
              <a:rect l="l" t="t" r="r" b="b"/>
              <a:pathLst>
                <a:path w="20385" h="12906" extrusionOk="0">
                  <a:moveTo>
                    <a:pt x="13217" y="1"/>
                  </a:moveTo>
                  <a:cubicBezTo>
                    <a:pt x="11331" y="1"/>
                    <a:pt x="9212" y="531"/>
                    <a:pt x="7180" y="1622"/>
                  </a:cubicBezTo>
                  <a:cubicBezTo>
                    <a:pt x="2465" y="4146"/>
                    <a:pt x="1" y="8706"/>
                    <a:pt x="1668" y="11814"/>
                  </a:cubicBezTo>
                  <a:cubicBezTo>
                    <a:pt x="2083" y="12588"/>
                    <a:pt x="2541" y="12905"/>
                    <a:pt x="3068" y="12905"/>
                  </a:cubicBezTo>
                  <a:cubicBezTo>
                    <a:pt x="4655" y="12905"/>
                    <a:pt x="6864" y="10033"/>
                    <a:pt x="10395" y="8147"/>
                  </a:cubicBezTo>
                  <a:cubicBezTo>
                    <a:pt x="15110" y="5623"/>
                    <a:pt x="20384" y="5789"/>
                    <a:pt x="18717" y="2682"/>
                  </a:cubicBezTo>
                  <a:cubicBezTo>
                    <a:pt x="17771" y="917"/>
                    <a:pt x="15695" y="1"/>
                    <a:pt x="132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38"/>
            <p:cNvSpPr/>
            <p:nvPr/>
          </p:nvSpPr>
          <p:spPr>
            <a:xfrm>
              <a:off x="4613900" y="3369363"/>
              <a:ext cx="460200" cy="328575"/>
            </a:xfrm>
            <a:custGeom>
              <a:avLst/>
              <a:gdLst/>
              <a:ahLst/>
              <a:cxnLst/>
              <a:rect l="l" t="t" r="r" b="b"/>
              <a:pathLst>
                <a:path w="18408" h="13143" extrusionOk="0">
                  <a:moveTo>
                    <a:pt x="12378" y="501"/>
                  </a:moveTo>
                  <a:cubicBezTo>
                    <a:pt x="14706" y="501"/>
                    <a:pt x="16648" y="1351"/>
                    <a:pt x="17526" y="2993"/>
                  </a:cubicBezTo>
                  <a:cubicBezTo>
                    <a:pt x="17800" y="3517"/>
                    <a:pt x="17872" y="3933"/>
                    <a:pt x="17741" y="4267"/>
                  </a:cubicBezTo>
                  <a:cubicBezTo>
                    <a:pt x="17419" y="5076"/>
                    <a:pt x="15979" y="5541"/>
                    <a:pt x="14157" y="6136"/>
                  </a:cubicBezTo>
                  <a:cubicBezTo>
                    <a:pt x="12716" y="6612"/>
                    <a:pt x="11085" y="7148"/>
                    <a:pt x="9490" y="7993"/>
                  </a:cubicBezTo>
                  <a:cubicBezTo>
                    <a:pt x="7871" y="8863"/>
                    <a:pt x="6501" y="9958"/>
                    <a:pt x="5406" y="10839"/>
                  </a:cubicBezTo>
                  <a:cubicBezTo>
                    <a:pt x="4334" y="11696"/>
                    <a:pt x="3441" y="12423"/>
                    <a:pt x="2727" y="12589"/>
                  </a:cubicBezTo>
                  <a:cubicBezTo>
                    <a:pt x="2626" y="12618"/>
                    <a:pt x="2525" y="12634"/>
                    <a:pt x="2427" y="12634"/>
                  </a:cubicBezTo>
                  <a:cubicBezTo>
                    <a:pt x="2363" y="12634"/>
                    <a:pt x="2300" y="12627"/>
                    <a:pt x="2239" y="12613"/>
                  </a:cubicBezTo>
                  <a:cubicBezTo>
                    <a:pt x="1882" y="12542"/>
                    <a:pt x="1572" y="12244"/>
                    <a:pt x="1274" y="11696"/>
                  </a:cubicBezTo>
                  <a:cubicBezTo>
                    <a:pt x="524" y="10303"/>
                    <a:pt x="655" y="8541"/>
                    <a:pt x="1632" y="6731"/>
                  </a:cubicBezTo>
                  <a:cubicBezTo>
                    <a:pt x="2632" y="4886"/>
                    <a:pt x="4382" y="3231"/>
                    <a:pt x="6573" y="2064"/>
                  </a:cubicBezTo>
                  <a:cubicBezTo>
                    <a:pt x="8529" y="1013"/>
                    <a:pt x="10570" y="501"/>
                    <a:pt x="12378" y="501"/>
                  </a:cubicBezTo>
                  <a:close/>
                  <a:moveTo>
                    <a:pt x="12350" y="0"/>
                  </a:moveTo>
                  <a:cubicBezTo>
                    <a:pt x="11467" y="0"/>
                    <a:pt x="10534" y="115"/>
                    <a:pt x="9585" y="350"/>
                  </a:cubicBezTo>
                  <a:cubicBezTo>
                    <a:pt x="8502" y="623"/>
                    <a:pt x="7406" y="1040"/>
                    <a:pt x="6335" y="1612"/>
                  </a:cubicBezTo>
                  <a:cubicBezTo>
                    <a:pt x="4061" y="2826"/>
                    <a:pt x="2227" y="4564"/>
                    <a:pt x="1191" y="6493"/>
                  </a:cubicBezTo>
                  <a:cubicBezTo>
                    <a:pt x="131" y="8458"/>
                    <a:pt x="0" y="10387"/>
                    <a:pt x="834" y="11934"/>
                  </a:cubicBezTo>
                  <a:cubicBezTo>
                    <a:pt x="1191" y="12625"/>
                    <a:pt x="1620" y="13006"/>
                    <a:pt x="2132" y="13113"/>
                  </a:cubicBezTo>
                  <a:cubicBezTo>
                    <a:pt x="2229" y="13133"/>
                    <a:pt x="2328" y="13142"/>
                    <a:pt x="2427" y="13142"/>
                  </a:cubicBezTo>
                  <a:cubicBezTo>
                    <a:pt x="3348" y="13142"/>
                    <a:pt x="4363" y="12328"/>
                    <a:pt x="5727" y="11232"/>
                  </a:cubicBezTo>
                  <a:cubicBezTo>
                    <a:pt x="6858" y="10327"/>
                    <a:pt x="8144" y="9291"/>
                    <a:pt x="9728" y="8446"/>
                  </a:cubicBezTo>
                  <a:cubicBezTo>
                    <a:pt x="11288" y="7612"/>
                    <a:pt x="12895" y="7089"/>
                    <a:pt x="14312" y="6624"/>
                  </a:cubicBezTo>
                  <a:cubicBezTo>
                    <a:pt x="16264" y="5981"/>
                    <a:pt x="17800" y="5481"/>
                    <a:pt x="18205" y="4457"/>
                  </a:cubicBezTo>
                  <a:cubicBezTo>
                    <a:pt x="18408" y="3969"/>
                    <a:pt x="18324" y="3410"/>
                    <a:pt x="17979" y="2755"/>
                  </a:cubicBezTo>
                  <a:cubicBezTo>
                    <a:pt x="17008" y="946"/>
                    <a:pt x="14880" y="0"/>
                    <a:pt x="123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8" name="Google Shape;528;p38"/>
          <p:cNvSpPr/>
          <p:nvPr/>
        </p:nvSpPr>
        <p:spPr>
          <a:xfrm>
            <a:off x="4739338" y="3275350"/>
            <a:ext cx="191100" cy="191100"/>
          </a:xfrm>
          <a:prstGeom prst="plus">
            <a:avLst>
              <a:gd name="adj" fmla="val 33379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9" name="Google Shape;529;p38"/>
          <p:cNvSpPr/>
          <p:nvPr/>
        </p:nvSpPr>
        <p:spPr>
          <a:xfrm>
            <a:off x="5522550" y="823888"/>
            <a:ext cx="191100" cy="191100"/>
          </a:xfrm>
          <a:prstGeom prst="plus">
            <a:avLst>
              <a:gd name="adj" fmla="val 33379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81204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32"/>
          <p:cNvSpPr txBox="1">
            <a:spLocks noGrp="1"/>
          </p:cNvSpPr>
          <p:nvPr>
            <p:ph type="title"/>
          </p:nvPr>
        </p:nvSpPr>
        <p:spPr>
          <a:xfrm>
            <a:off x="3956499" y="1376800"/>
            <a:ext cx="4851169" cy="177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2060"/>
                </a:solidFill>
              </a:rPr>
              <a:t>Review of our REVIEW 1</a:t>
            </a:r>
            <a:endParaRPr dirty="0">
              <a:solidFill>
                <a:srgbClr val="002060"/>
              </a:solidFill>
            </a:endParaRPr>
          </a:p>
        </p:txBody>
      </p:sp>
      <p:sp>
        <p:nvSpPr>
          <p:cNvPr id="328" name="Google Shape;328;p32"/>
          <p:cNvSpPr txBox="1">
            <a:spLocks noGrp="1"/>
          </p:cNvSpPr>
          <p:nvPr>
            <p:ph type="title" idx="2"/>
          </p:nvPr>
        </p:nvSpPr>
        <p:spPr>
          <a:xfrm>
            <a:off x="3956500" y="611200"/>
            <a:ext cx="1235442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pic>
        <p:nvPicPr>
          <p:cNvPr id="329" name="Google Shape;329;p32"/>
          <p:cNvPicPr preferRelativeResize="0">
            <a:picLocks noGrp="1"/>
          </p:cNvPicPr>
          <p:nvPr>
            <p:ph type="pic" idx="3"/>
          </p:nvPr>
        </p:nvPicPr>
        <p:blipFill rotWithShape="1">
          <a:blip r:embed="rId3"/>
          <a:srcRect l="21875" r="21875"/>
          <a:stretch/>
        </p:blipFill>
        <p:spPr>
          <a:xfrm>
            <a:off x="81687" y="1757363"/>
            <a:ext cx="3180626" cy="3241462"/>
          </a:xfrm>
          <a:prstGeom prst="ellipse">
            <a:avLst/>
          </a:prstGeom>
        </p:spPr>
      </p:pic>
      <p:grpSp>
        <p:nvGrpSpPr>
          <p:cNvPr id="330" name="Google Shape;330;p32"/>
          <p:cNvGrpSpPr/>
          <p:nvPr/>
        </p:nvGrpSpPr>
        <p:grpSpPr>
          <a:xfrm rot="17262956">
            <a:off x="4154919" y="4368879"/>
            <a:ext cx="695577" cy="479734"/>
            <a:chOff x="4530850" y="3323263"/>
            <a:chExt cx="543250" cy="374675"/>
          </a:xfrm>
        </p:grpSpPr>
        <p:sp>
          <p:nvSpPr>
            <p:cNvPr id="331" name="Google Shape;331;p32"/>
            <p:cNvSpPr/>
            <p:nvPr/>
          </p:nvSpPr>
          <p:spPr>
            <a:xfrm>
              <a:off x="4530850" y="3323263"/>
              <a:ext cx="509625" cy="322650"/>
            </a:xfrm>
            <a:custGeom>
              <a:avLst/>
              <a:gdLst/>
              <a:ahLst/>
              <a:cxnLst/>
              <a:rect l="l" t="t" r="r" b="b"/>
              <a:pathLst>
                <a:path w="20385" h="12906" extrusionOk="0">
                  <a:moveTo>
                    <a:pt x="13217" y="1"/>
                  </a:moveTo>
                  <a:cubicBezTo>
                    <a:pt x="11331" y="1"/>
                    <a:pt x="9212" y="531"/>
                    <a:pt x="7180" y="1622"/>
                  </a:cubicBezTo>
                  <a:cubicBezTo>
                    <a:pt x="2465" y="4146"/>
                    <a:pt x="1" y="8706"/>
                    <a:pt x="1668" y="11814"/>
                  </a:cubicBezTo>
                  <a:cubicBezTo>
                    <a:pt x="2083" y="12588"/>
                    <a:pt x="2541" y="12905"/>
                    <a:pt x="3068" y="12905"/>
                  </a:cubicBezTo>
                  <a:cubicBezTo>
                    <a:pt x="4655" y="12905"/>
                    <a:pt x="6864" y="10033"/>
                    <a:pt x="10395" y="8147"/>
                  </a:cubicBezTo>
                  <a:cubicBezTo>
                    <a:pt x="15110" y="5623"/>
                    <a:pt x="20384" y="5789"/>
                    <a:pt x="18717" y="2682"/>
                  </a:cubicBezTo>
                  <a:cubicBezTo>
                    <a:pt x="17771" y="917"/>
                    <a:pt x="15695" y="1"/>
                    <a:pt x="132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32"/>
            <p:cNvSpPr/>
            <p:nvPr/>
          </p:nvSpPr>
          <p:spPr>
            <a:xfrm>
              <a:off x="4613900" y="3369363"/>
              <a:ext cx="460200" cy="328575"/>
            </a:xfrm>
            <a:custGeom>
              <a:avLst/>
              <a:gdLst/>
              <a:ahLst/>
              <a:cxnLst/>
              <a:rect l="l" t="t" r="r" b="b"/>
              <a:pathLst>
                <a:path w="18408" h="13143" extrusionOk="0">
                  <a:moveTo>
                    <a:pt x="12378" y="501"/>
                  </a:moveTo>
                  <a:cubicBezTo>
                    <a:pt x="14706" y="501"/>
                    <a:pt x="16648" y="1351"/>
                    <a:pt x="17526" y="2993"/>
                  </a:cubicBezTo>
                  <a:cubicBezTo>
                    <a:pt x="17800" y="3517"/>
                    <a:pt x="17872" y="3933"/>
                    <a:pt x="17741" y="4267"/>
                  </a:cubicBezTo>
                  <a:cubicBezTo>
                    <a:pt x="17419" y="5076"/>
                    <a:pt x="15979" y="5541"/>
                    <a:pt x="14157" y="6136"/>
                  </a:cubicBezTo>
                  <a:cubicBezTo>
                    <a:pt x="12716" y="6612"/>
                    <a:pt x="11085" y="7148"/>
                    <a:pt x="9490" y="7993"/>
                  </a:cubicBezTo>
                  <a:cubicBezTo>
                    <a:pt x="7871" y="8863"/>
                    <a:pt x="6501" y="9958"/>
                    <a:pt x="5406" y="10839"/>
                  </a:cubicBezTo>
                  <a:cubicBezTo>
                    <a:pt x="4334" y="11696"/>
                    <a:pt x="3441" y="12423"/>
                    <a:pt x="2727" y="12589"/>
                  </a:cubicBezTo>
                  <a:cubicBezTo>
                    <a:pt x="2626" y="12618"/>
                    <a:pt x="2525" y="12634"/>
                    <a:pt x="2427" y="12634"/>
                  </a:cubicBezTo>
                  <a:cubicBezTo>
                    <a:pt x="2363" y="12634"/>
                    <a:pt x="2300" y="12627"/>
                    <a:pt x="2239" y="12613"/>
                  </a:cubicBezTo>
                  <a:cubicBezTo>
                    <a:pt x="1882" y="12542"/>
                    <a:pt x="1572" y="12244"/>
                    <a:pt x="1274" y="11696"/>
                  </a:cubicBezTo>
                  <a:cubicBezTo>
                    <a:pt x="524" y="10303"/>
                    <a:pt x="655" y="8541"/>
                    <a:pt x="1632" y="6731"/>
                  </a:cubicBezTo>
                  <a:cubicBezTo>
                    <a:pt x="2632" y="4886"/>
                    <a:pt x="4382" y="3231"/>
                    <a:pt x="6573" y="2064"/>
                  </a:cubicBezTo>
                  <a:cubicBezTo>
                    <a:pt x="8529" y="1013"/>
                    <a:pt x="10570" y="501"/>
                    <a:pt x="12378" y="501"/>
                  </a:cubicBezTo>
                  <a:close/>
                  <a:moveTo>
                    <a:pt x="12350" y="0"/>
                  </a:moveTo>
                  <a:cubicBezTo>
                    <a:pt x="11467" y="0"/>
                    <a:pt x="10534" y="115"/>
                    <a:pt x="9585" y="350"/>
                  </a:cubicBezTo>
                  <a:cubicBezTo>
                    <a:pt x="8502" y="623"/>
                    <a:pt x="7406" y="1040"/>
                    <a:pt x="6335" y="1612"/>
                  </a:cubicBezTo>
                  <a:cubicBezTo>
                    <a:pt x="4061" y="2826"/>
                    <a:pt x="2227" y="4564"/>
                    <a:pt x="1191" y="6493"/>
                  </a:cubicBezTo>
                  <a:cubicBezTo>
                    <a:pt x="131" y="8458"/>
                    <a:pt x="0" y="10387"/>
                    <a:pt x="834" y="11934"/>
                  </a:cubicBezTo>
                  <a:cubicBezTo>
                    <a:pt x="1191" y="12625"/>
                    <a:pt x="1620" y="13006"/>
                    <a:pt x="2132" y="13113"/>
                  </a:cubicBezTo>
                  <a:cubicBezTo>
                    <a:pt x="2229" y="13133"/>
                    <a:pt x="2328" y="13142"/>
                    <a:pt x="2427" y="13142"/>
                  </a:cubicBezTo>
                  <a:cubicBezTo>
                    <a:pt x="3348" y="13142"/>
                    <a:pt x="4363" y="12328"/>
                    <a:pt x="5727" y="11232"/>
                  </a:cubicBezTo>
                  <a:cubicBezTo>
                    <a:pt x="6858" y="10327"/>
                    <a:pt x="8144" y="9291"/>
                    <a:pt x="9728" y="8446"/>
                  </a:cubicBezTo>
                  <a:cubicBezTo>
                    <a:pt x="11288" y="7612"/>
                    <a:pt x="12895" y="7089"/>
                    <a:pt x="14312" y="6624"/>
                  </a:cubicBezTo>
                  <a:cubicBezTo>
                    <a:pt x="16264" y="5981"/>
                    <a:pt x="17800" y="5481"/>
                    <a:pt x="18205" y="4457"/>
                  </a:cubicBezTo>
                  <a:cubicBezTo>
                    <a:pt x="18408" y="3969"/>
                    <a:pt x="18324" y="3410"/>
                    <a:pt x="17979" y="2755"/>
                  </a:cubicBezTo>
                  <a:cubicBezTo>
                    <a:pt x="17008" y="946"/>
                    <a:pt x="14880" y="0"/>
                    <a:pt x="1235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333" name="Google Shape;333;p32"/>
          <p:cNvGrpSpPr/>
          <p:nvPr/>
        </p:nvGrpSpPr>
        <p:grpSpPr>
          <a:xfrm rot="6479275">
            <a:off x="7405919" y="3145237"/>
            <a:ext cx="695566" cy="479726"/>
            <a:chOff x="4530850" y="3323263"/>
            <a:chExt cx="543250" cy="374675"/>
          </a:xfrm>
        </p:grpSpPr>
        <p:sp>
          <p:nvSpPr>
            <p:cNvPr id="334" name="Google Shape;334;p32"/>
            <p:cNvSpPr/>
            <p:nvPr/>
          </p:nvSpPr>
          <p:spPr>
            <a:xfrm>
              <a:off x="4530850" y="3323263"/>
              <a:ext cx="509625" cy="322650"/>
            </a:xfrm>
            <a:custGeom>
              <a:avLst/>
              <a:gdLst/>
              <a:ahLst/>
              <a:cxnLst/>
              <a:rect l="l" t="t" r="r" b="b"/>
              <a:pathLst>
                <a:path w="20385" h="12906" extrusionOk="0">
                  <a:moveTo>
                    <a:pt x="13217" y="1"/>
                  </a:moveTo>
                  <a:cubicBezTo>
                    <a:pt x="11331" y="1"/>
                    <a:pt x="9212" y="531"/>
                    <a:pt x="7180" y="1622"/>
                  </a:cubicBezTo>
                  <a:cubicBezTo>
                    <a:pt x="2465" y="4146"/>
                    <a:pt x="1" y="8706"/>
                    <a:pt x="1668" y="11814"/>
                  </a:cubicBezTo>
                  <a:cubicBezTo>
                    <a:pt x="2083" y="12588"/>
                    <a:pt x="2541" y="12905"/>
                    <a:pt x="3068" y="12905"/>
                  </a:cubicBezTo>
                  <a:cubicBezTo>
                    <a:pt x="4655" y="12905"/>
                    <a:pt x="6864" y="10033"/>
                    <a:pt x="10395" y="8147"/>
                  </a:cubicBezTo>
                  <a:cubicBezTo>
                    <a:pt x="15110" y="5623"/>
                    <a:pt x="20384" y="5789"/>
                    <a:pt x="18717" y="2682"/>
                  </a:cubicBezTo>
                  <a:cubicBezTo>
                    <a:pt x="17771" y="917"/>
                    <a:pt x="15695" y="1"/>
                    <a:pt x="132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32"/>
            <p:cNvSpPr/>
            <p:nvPr/>
          </p:nvSpPr>
          <p:spPr>
            <a:xfrm>
              <a:off x="4613900" y="3369363"/>
              <a:ext cx="460200" cy="328575"/>
            </a:xfrm>
            <a:custGeom>
              <a:avLst/>
              <a:gdLst/>
              <a:ahLst/>
              <a:cxnLst/>
              <a:rect l="l" t="t" r="r" b="b"/>
              <a:pathLst>
                <a:path w="18408" h="13143" extrusionOk="0">
                  <a:moveTo>
                    <a:pt x="12378" y="501"/>
                  </a:moveTo>
                  <a:cubicBezTo>
                    <a:pt x="14706" y="501"/>
                    <a:pt x="16648" y="1351"/>
                    <a:pt x="17526" y="2993"/>
                  </a:cubicBezTo>
                  <a:cubicBezTo>
                    <a:pt x="17800" y="3517"/>
                    <a:pt x="17872" y="3933"/>
                    <a:pt x="17741" y="4267"/>
                  </a:cubicBezTo>
                  <a:cubicBezTo>
                    <a:pt x="17419" y="5076"/>
                    <a:pt x="15979" y="5541"/>
                    <a:pt x="14157" y="6136"/>
                  </a:cubicBezTo>
                  <a:cubicBezTo>
                    <a:pt x="12716" y="6612"/>
                    <a:pt x="11085" y="7148"/>
                    <a:pt x="9490" y="7993"/>
                  </a:cubicBezTo>
                  <a:cubicBezTo>
                    <a:pt x="7871" y="8863"/>
                    <a:pt x="6501" y="9958"/>
                    <a:pt x="5406" y="10839"/>
                  </a:cubicBezTo>
                  <a:cubicBezTo>
                    <a:pt x="4334" y="11696"/>
                    <a:pt x="3441" y="12423"/>
                    <a:pt x="2727" y="12589"/>
                  </a:cubicBezTo>
                  <a:cubicBezTo>
                    <a:pt x="2626" y="12618"/>
                    <a:pt x="2525" y="12634"/>
                    <a:pt x="2427" y="12634"/>
                  </a:cubicBezTo>
                  <a:cubicBezTo>
                    <a:pt x="2363" y="12634"/>
                    <a:pt x="2300" y="12627"/>
                    <a:pt x="2239" y="12613"/>
                  </a:cubicBezTo>
                  <a:cubicBezTo>
                    <a:pt x="1882" y="12542"/>
                    <a:pt x="1572" y="12244"/>
                    <a:pt x="1274" y="11696"/>
                  </a:cubicBezTo>
                  <a:cubicBezTo>
                    <a:pt x="524" y="10303"/>
                    <a:pt x="655" y="8541"/>
                    <a:pt x="1632" y="6731"/>
                  </a:cubicBezTo>
                  <a:cubicBezTo>
                    <a:pt x="2632" y="4886"/>
                    <a:pt x="4382" y="3231"/>
                    <a:pt x="6573" y="2064"/>
                  </a:cubicBezTo>
                  <a:cubicBezTo>
                    <a:pt x="8529" y="1013"/>
                    <a:pt x="10570" y="501"/>
                    <a:pt x="12378" y="501"/>
                  </a:cubicBezTo>
                  <a:close/>
                  <a:moveTo>
                    <a:pt x="12350" y="0"/>
                  </a:moveTo>
                  <a:cubicBezTo>
                    <a:pt x="11467" y="0"/>
                    <a:pt x="10534" y="115"/>
                    <a:pt x="9585" y="350"/>
                  </a:cubicBezTo>
                  <a:cubicBezTo>
                    <a:pt x="8502" y="623"/>
                    <a:pt x="7406" y="1040"/>
                    <a:pt x="6335" y="1612"/>
                  </a:cubicBezTo>
                  <a:cubicBezTo>
                    <a:pt x="4061" y="2826"/>
                    <a:pt x="2227" y="4564"/>
                    <a:pt x="1191" y="6493"/>
                  </a:cubicBezTo>
                  <a:cubicBezTo>
                    <a:pt x="131" y="8458"/>
                    <a:pt x="0" y="10387"/>
                    <a:pt x="834" y="11934"/>
                  </a:cubicBezTo>
                  <a:cubicBezTo>
                    <a:pt x="1191" y="12625"/>
                    <a:pt x="1620" y="13006"/>
                    <a:pt x="2132" y="13113"/>
                  </a:cubicBezTo>
                  <a:cubicBezTo>
                    <a:pt x="2229" y="13133"/>
                    <a:pt x="2328" y="13142"/>
                    <a:pt x="2427" y="13142"/>
                  </a:cubicBezTo>
                  <a:cubicBezTo>
                    <a:pt x="3348" y="13142"/>
                    <a:pt x="4363" y="12328"/>
                    <a:pt x="5727" y="11232"/>
                  </a:cubicBezTo>
                  <a:cubicBezTo>
                    <a:pt x="6858" y="10327"/>
                    <a:pt x="8144" y="9291"/>
                    <a:pt x="9728" y="8446"/>
                  </a:cubicBezTo>
                  <a:cubicBezTo>
                    <a:pt x="11288" y="7612"/>
                    <a:pt x="12895" y="7089"/>
                    <a:pt x="14312" y="6624"/>
                  </a:cubicBezTo>
                  <a:cubicBezTo>
                    <a:pt x="16264" y="5981"/>
                    <a:pt x="17800" y="5481"/>
                    <a:pt x="18205" y="4457"/>
                  </a:cubicBezTo>
                  <a:cubicBezTo>
                    <a:pt x="18408" y="3969"/>
                    <a:pt x="18324" y="3410"/>
                    <a:pt x="17979" y="2755"/>
                  </a:cubicBezTo>
                  <a:cubicBezTo>
                    <a:pt x="17008" y="946"/>
                    <a:pt x="14880" y="0"/>
                    <a:pt x="123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6" name="Google Shape;336;p32"/>
          <p:cNvSpPr/>
          <p:nvPr/>
        </p:nvSpPr>
        <p:spPr>
          <a:xfrm>
            <a:off x="5980750" y="3823888"/>
            <a:ext cx="191100" cy="191100"/>
          </a:xfrm>
          <a:prstGeom prst="plus">
            <a:avLst>
              <a:gd name="adj" fmla="val 33379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" name="Google Shape;330;p32">
            <a:extLst>
              <a:ext uri="{FF2B5EF4-FFF2-40B4-BE49-F238E27FC236}">
                <a16:creationId xmlns:a16="http://schemas.microsoft.com/office/drawing/2014/main" id="{0650344A-11EC-327B-2B71-A3D367AD0783}"/>
              </a:ext>
            </a:extLst>
          </p:cNvPr>
          <p:cNvGrpSpPr/>
          <p:nvPr/>
        </p:nvGrpSpPr>
        <p:grpSpPr>
          <a:xfrm>
            <a:off x="1106919" y="716041"/>
            <a:ext cx="695577" cy="479734"/>
            <a:chOff x="4530850" y="3323263"/>
            <a:chExt cx="543250" cy="374675"/>
          </a:xfrm>
        </p:grpSpPr>
        <p:sp>
          <p:nvSpPr>
            <p:cNvPr id="3" name="Google Shape;331;p32">
              <a:extLst>
                <a:ext uri="{FF2B5EF4-FFF2-40B4-BE49-F238E27FC236}">
                  <a16:creationId xmlns:a16="http://schemas.microsoft.com/office/drawing/2014/main" id="{E3CBCE4F-132D-AFE9-9C2E-715ECF2A484F}"/>
                </a:ext>
              </a:extLst>
            </p:cNvPr>
            <p:cNvSpPr/>
            <p:nvPr/>
          </p:nvSpPr>
          <p:spPr>
            <a:xfrm>
              <a:off x="4530850" y="3323263"/>
              <a:ext cx="509625" cy="322650"/>
            </a:xfrm>
            <a:custGeom>
              <a:avLst/>
              <a:gdLst/>
              <a:ahLst/>
              <a:cxnLst/>
              <a:rect l="l" t="t" r="r" b="b"/>
              <a:pathLst>
                <a:path w="20385" h="12906" extrusionOk="0">
                  <a:moveTo>
                    <a:pt x="13217" y="1"/>
                  </a:moveTo>
                  <a:cubicBezTo>
                    <a:pt x="11331" y="1"/>
                    <a:pt x="9212" y="531"/>
                    <a:pt x="7180" y="1622"/>
                  </a:cubicBezTo>
                  <a:cubicBezTo>
                    <a:pt x="2465" y="4146"/>
                    <a:pt x="1" y="8706"/>
                    <a:pt x="1668" y="11814"/>
                  </a:cubicBezTo>
                  <a:cubicBezTo>
                    <a:pt x="2083" y="12588"/>
                    <a:pt x="2541" y="12905"/>
                    <a:pt x="3068" y="12905"/>
                  </a:cubicBezTo>
                  <a:cubicBezTo>
                    <a:pt x="4655" y="12905"/>
                    <a:pt x="6864" y="10033"/>
                    <a:pt x="10395" y="8147"/>
                  </a:cubicBezTo>
                  <a:cubicBezTo>
                    <a:pt x="15110" y="5623"/>
                    <a:pt x="20384" y="5789"/>
                    <a:pt x="18717" y="2682"/>
                  </a:cubicBezTo>
                  <a:cubicBezTo>
                    <a:pt x="17771" y="917"/>
                    <a:pt x="15695" y="1"/>
                    <a:pt x="132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332;p32">
              <a:extLst>
                <a:ext uri="{FF2B5EF4-FFF2-40B4-BE49-F238E27FC236}">
                  <a16:creationId xmlns:a16="http://schemas.microsoft.com/office/drawing/2014/main" id="{FB54F6CC-E208-5FD2-54FB-24875EB0C6B4}"/>
                </a:ext>
              </a:extLst>
            </p:cNvPr>
            <p:cNvSpPr/>
            <p:nvPr/>
          </p:nvSpPr>
          <p:spPr>
            <a:xfrm>
              <a:off x="4613900" y="3369363"/>
              <a:ext cx="460200" cy="328575"/>
            </a:xfrm>
            <a:custGeom>
              <a:avLst/>
              <a:gdLst/>
              <a:ahLst/>
              <a:cxnLst/>
              <a:rect l="l" t="t" r="r" b="b"/>
              <a:pathLst>
                <a:path w="18408" h="13143" extrusionOk="0">
                  <a:moveTo>
                    <a:pt x="12378" y="501"/>
                  </a:moveTo>
                  <a:cubicBezTo>
                    <a:pt x="14706" y="501"/>
                    <a:pt x="16648" y="1351"/>
                    <a:pt x="17526" y="2993"/>
                  </a:cubicBezTo>
                  <a:cubicBezTo>
                    <a:pt x="17800" y="3517"/>
                    <a:pt x="17872" y="3933"/>
                    <a:pt x="17741" y="4267"/>
                  </a:cubicBezTo>
                  <a:cubicBezTo>
                    <a:pt x="17419" y="5076"/>
                    <a:pt x="15979" y="5541"/>
                    <a:pt x="14157" y="6136"/>
                  </a:cubicBezTo>
                  <a:cubicBezTo>
                    <a:pt x="12716" y="6612"/>
                    <a:pt x="11085" y="7148"/>
                    <a:pt x="9490" y="7993"/>
                  </a:cubicBezTo>
                  <a:cubicBezTo>
                    <a:pt x="7871" y="8863"/>
                    <a:pt x="6501" y="9958"/>
                    <a:pt x="5406" y="10839"/>
                  </a:cubicBezTo>
                  <a:cubicBezTo>
                    <a:pt x="4334" y="11696"/>
                    <a:pt x="3441" y="12423"/>
                    <a:pt x="2727" y="12589"/>
                  </a:cubicBezTo>
                  <a:cubicBezTo>
                    <a:pt x="2626" y="12618"/>
                    <a:pt x="2525" y="12634"/>
                    <a:pt x="2427" y="12634"/>
                  </a:cubicBezTo>
                  <a:cubicBezTo>
                    <a:pt x="2363" y="12634"/>
                    <a:pt x="2300" y="12627"/>
                    <a:pt x="2239" y="12613"/>
                  </a:cubicBezTo>
                  <a:cubicBezTo>
                    <a:pt x="1882" y="12542"/>
                    <a:pt x="1572" y="12244"/>
                    <a:pt x="1274" y="11696"/>
                  </a:cubicBezTo>
                  <a:cubicBezTo>
                    <a:pt x="524" y="10303"/>
                    <a:pt x="655" y="8541"/>
                    <a:pt x="1632" y="6731"/>
                  </a:cubicBezTo>
                  <a:cubicBezTo>
                    <a:pt x="2632" y="4886"/>
                    <a:pt x="4382" y="3231"/>
                    <a:pt x="6573" y="2064"/>
                  </a:cubicBezTo>
                  <a:cubicBezTo>
                    <a:pt x="8529" y="1013"/>
                    <a:pt x="10570" y="501"/>
                    <a:pt x="12378" y="501"/>
                  </a:cubicBezTo>
                  <a:close/>
                  <a:moveTo>
                    <a:pt x="12350" y="0"/>
                  </a:moveTo>
                  <a:cubicBezTo>
                    <a:pt x="11467" y="0"/>
                    <a:pt x="10534" y="115"/>
                    <a:pt x="9585" y="350"/>
                  </a:cubicBezTo>
                  <a:cubicBezTo>
                    <a:pt x="8502" y="623"/>
                    <a:pt x="7406" y="1040"/>
                    <a:pt x="6335" y="1612"/>
                  </a:cubicBezTo>
                  <a:cubicBezTo>
                    <a:pt x="4061" y="2826"/>
                    <a:pt x="2227" y="4564"/>
                    <a:pt x="1191" y="6493"/>
                  </a:cubicBezTo>
                  <a:cubicBezTo>
                    <a:pt x="131" y="8458"/>
                    <a:pt x="0" y="10387"/>
                    <a:pt x="834" y="11934"/>
                  </a:cubicBezTo>
                  <a:cubicBezTo>
                    <a:pt x="1191" y="12625"/>
                    <a:pt x="1620" y="13006"/>
                    <a:pt x="2132" y="13113"/>
                  </a:cubicBezTo>
                  <a:cubicBezTo>
                    <a:pt x="2229" y="13133"/>
                    <a:pt x="2328" y="13142"/>
                    <a:pt x="2427" y="13142"/>
                  </a:cubicBezTo>
                  <a:cubicBezTo>
                    <a:pt x="3348" y="13142"/>
                    <a:pt x="4363" y="12328"/>
                    <a:pt x="5727" y="11232"/>
                  </a:cubicBezTo>
                  <a:cubicBezTo>
                    <a:pt x="6858" y="10327"/>
                    <a:pt x="8144" y="9291"/>
                    <a:pt x="9728" y="8446"/>
                  </a:cubicBezTo>
                  <a:cubicBezTo>
                    <a:pt x="11288" y="7612"/>
                    <a:pt x="12895" y="7089"/>
                    <a:pt x="14312" y="6624"/>
                  </a:cubicBezTo>
                  <a:cubicBezTo>
                    <a:pt x="16264" y="5981"/>
                    <a:pt x="17800" y="5481"/>
                    <a:pt x="18205" y="4457"/>
                  </a:cubicBezTo>
                  <a:cubicBezTo>
                    <a:pt x="18408" y="3969"/>
                    <a:pt x="18324" y="3410"/>
                    <a:pt x="17979" y="2755"/>
                  </a:cubicBezTo>
                  <a:cubicBezTo>
                    <a:pt x="17008" y="946"/>
                    <a:pt x="14880" y="0"/>
                    <a:pt x="1235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10007461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35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 dirty="0">
                <a:solidFill>
                  <a:srgbClr val="002060"/>
                </a:solidFill>
              </a:rPr>
              <a:t>THREE MODELS</a:t>
            </a:r>
            <a:endParaRPr sz="3700" dirty="0">
              <a:solidFill>
                <a:srgbClr val="002060"/>
              </a:solidFill>
            </a:endParaRPr>
          </a:p>
        </p:txBody>
      </p:sp>
      <p:sp>
        <p:nvSpPr>
          <p:cNvPr id="390" name="Google Shape;390;p35"/>
          <p:cNvSpPr txBox="1">
            <a:spLocks noGrp="1"/>
          </p:cNvSpPr>
          <p:nvPr>
            <p:ph type="subTitle" idx="4"/>
          </p:nvPr>
        </p:nvSpPr>
        <p:spPr>
          <a:xfrm>
            <a:off x="937625" y="2250825"/>
            <a:ext cx="2101500" cy="42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KNN</a:t>
            </a:r>
            <a:endParaRPr dirty="0"/>
          </a:p>
        </p:txBody>
      </p:sp>
      <p:sp>
        <p:nvSpPr>
          <p:cNvPr id="391" name="Google Shape;391;p35"/>
          <p:cNvSpPr txBox="1">
            <a:spLocks noGrp="1"/>
          </p:cNvSpPr>
          <p:nvPr>
            <p:ph type="subTitle" idx="5"/>
          </p:nvPr>
        </p:nvSpPr>
        <p:spPr>
          <a:xfrm>
            <a:off x="3484353" y="2250825"/>
            <a:ext cx="2101500" cy="42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XGB</a:t>
            </a:r>
            <a:endParaRPr dirty="0"/>
          </a:p>
        </p:txBody>
      </p:sp>
      <p:sp>
        <p:nvSpPr>
          <p:cNvPr id="392" name="Google Shape;392;p35"/>
          <p:cNvSpPr txBox="1">
            <a:spLocks noGrp="1"/>
          </p:cNvSpPr>
          <p:nvPr>
            <p:ph type="subTitle" idx="1"/>
          </p:nvPr>
        </p:nvSpPr>
        <p:spPr>
          <a:xfrm>
            <a:off x="937625" y="2582675"/>
            <a:ext cx="2101500" cy="144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K-Nearest Neighbors (KNN) is a simple yet effective algorithm for classification and regression by assigning labels based on neighboring data points.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</p:txBody>
      </p:sp>
      <p:sp>
        <p:nvSpPr>
          <p:cNvPr id="393" name="Google Shape;393;p35"/>
          <p:cNvSpPr txBox="1">
            <a:spLocks noGrp="1"/>
          </p:cNvSpPr>
          <p:nvPr>
            <p:ph type="subTitle" idx="2"/>
          </p:nvPr>
        </p:nvSpPr>
        <p:spPr>
          <a:xfrm>
            <a:off x="3484350" y="2582675"/>
            <a:ext cx="2101500" cy="144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XGBoost (Extreme Gradient Boosting) is an optimized and scalable algorithm that improves upon gradient boosting, utilizing ensemble learning for accurate predictions.</a:t>
            </a:r>
          </a:p>
        </p:txBody>
      </p:sp>
      <p:sp>
        <p:nvSpPr>
          <p:cNvPr id="394" name="Google Shape;394;p35"/>
          <p:cNvSpPr txBox="1">
            <a:spLocks noGrp="1"/>
          </p:cNvSpPr>
          <p:nvPr>
            <p:ph type="subTitle" idx="3"/>
          </p:nvPr>
        </p:nvSpPr>
        <p:spPr>
          <a:xfrm>
            <a:off x="6031075" y="2582675"/>
            <a:ext cx="2101500" cy="144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Random Forest Classifier, an ensemble learning method, constructs multiple decision trees and aggregates their outputs to provide robust and accurate classifications.</a:t>
            </a:r>
          </a:p>
        </p:txBody>
      </p:sp>
      <p:sp>
        <p:nvSpPr>
          <p:cNvPr id="395" name="Google Shape;395;p35"/>
          <p:cNvSpPr txBox="1">
            <a:spLocks noGrp="1"/>
          </p:cNvSpPr>
          <p:nvPr>
            <p:ph type="subTitle" idx="6"/>
          </p:nvPr>
        </p:nvSpPr>
        <p:spPr>
          <a:xfrm>
            <a:off x="6031075" y="2250825"/>
            <a:ext cx="2101500" cy="42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RFC</a:t>
            </a:r>
            <a:endParaRPr dirty="0"/>
          </a:p>
        </p:txBody>
      </p:sp>
      <p:grpSp>
        <p:nvGrpSpPr>
          <p:cNvPr id="396" name="Google Shape;396;p35"/>
          <p:cNvGrpSpPr/>
          <p:nvPr/>
        </p:nvGrpSpPr>
        <p:grpSpPr>
          <a:xfrm rot="10382556">
            <a:off x="475157" y="4401934"/>
            <a:ext cx="695593" cy="479745"/>
            <a:chOff x="4530850" y="3323263"/>
            <a:chExt cx="543250" cy="374675"/>
          </a:xfrm>
        </p:grpSpPr>
        <p:sp>
          <p:nvSpPr>
            <p:cNvPr id="397" name="Google Shape;397;p35"/>
            <p:cNvSpPr/>
            <p:nvPr/>
          </p:nvSpPr>
          <p:spPr>
            <a:xfrm>
              <a:off x="4530850" y="3323263"/>
              <a:ext cx="509625" cy="322650"/>
            </a:xfrm>
            <a:custGeom>
              <a:avLst/>
              <a:gdLst/>
              <a:ahLst/>
              <a:cxnLst/>
              <a:rect l="l" t="t" r="r" b="b"/>
              <a:pathLst>
                <a:path w="20385" h="12906" extrusionOk="0">
                  <a:moveTo>
                    <a:pt x="13217" y="1"/>
                  </a:moveTo>
                  <a:cubicBezTo>
                    <a:pt x="11331" y="1"/>
                    <a:pt x="9212" y="531"/>
                    <a:pt x="7180" y="1622"/>
                  </a:cubicBezTo>
                  <a:cubicBezTo>
                    <a:pt x="2465" y="4146"/>
                    <a:pt x="1" y="8706"/>
                    <a:pt x="1668" y="11814"/>
                  </a:cubicBezTo>
                  <a:cubicBezTo>
                    <a:pt x="2083" y="12588"/>
                    <a:pt x="2541" y="12905"/>
                    <a:pt x="3068" y="12905"/>
                  </a:cubicBezTo>
                  <a:cubicBezTo>
                    <a:pt x="4655" y="12905"/>
                    <a:pt x="6864" y="10033"/>
                    <a:pt x="10395" y="8147"/>
                  </a:cubicBezTo>
                  <a:cubicBezTo>
                    <a:pt x="15110" y="5623"/>
                    <a:pt x="20384" y="5789"/>
                    <a:pt x="18717" y="2682"/>
                  </a:cubicBezTo>
                  <a:cubicBezTo>
                    <a:pt x="17771" y="917"/>
                    <a:pt x="15695" y="1"/>
                    <a:pt x="132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35"/>
            <p:cNvSpPr/>
            <p:nvPr/>
          </p:nvSpPr>
          <p:spPr>
            <a:xfrm>
              <a:off x="4613900" y="3369363"/>
              <a:ext cx="460200" cy="328575"/>
            </a:xfrm>
            <a:custGeom>
              <a:avLst/>
              <a:gdLst/>
              <a:ahLst/>
              <a:cxnLst/>
              <a:rect l="l" t="t" r="r" b="b"/>
              <a:pathLst>
                <a:path w="18408" h="13143" extrusionOk="0">
                  <a:moveTo>
                    <a:pt x="12378" y="501"/>
                  </a:moveTo>
                  <a:cubicBezTo>
                    <a:pt x="14706" y="501"/>
                    <a:pt x="16648" y="1351"/>
                    <a:pt x="17526" y="2993"/>
                  </a:cubicBezTo>
                  <a:cubicBezTo>
                    <a:pt x="17800" y="3517"/>
                    <a:pt x="17872" y="3933"/>
                    <a:pt x="17741" y="4267"/>
                  </a:cubicBezTo>
                  <a:cubicBezTo>
                    <a:pt x="17419" y="5076"/>
                    <a:pt x="15979" y="5541"/>
                    <a:pt x="14157" y="6136"/>
                  </a:cubicBezTo>
                  <a:cubicBezTo>
                    <a:pt x="12716" y="6612"/>
                    <a:pt x="11085" y="7148"/>
                    <a:pt x="9490" y="7993"/>
                  </a:cubicBezTo>
                  <a:cubicBezTo>
                    <a:pt x="7871" y="8863"/>
                    <a:pt x="6501" y="9958"/>
                    <a:pt x="5406" y="10839"/>
                  </a:cubicBezTo>
                  <a:cubicBezTo>
                    <a:pt x="4334" y="11696"/>
                    <a:pt x="3441" y="12423"/>
                    <a:pt x="2727" y="12589"/>
                  </a:cubicBezTo>
                  <a:cubicBezTo>
                    <a:pt x="2626" y="12618"/>
                    <a:pt x="2525" y="12634"/>
                    <a:pt x="2427" y="12634"/>
                  </a:cubicBezTo>
                  <a:cubicBezTo>
                    <a:pt x="2363" y="12634"/>
                    <a:pt x="2300" y="12627"/>
                    <a:pt x="2239" y="12613"/>
                  </a:cubicBezTo>
                  <a:cubicBezTo>
                    <a:pt x="1882" y="12542"/>
                    <a:pt x="1572" y="12244"/>
                    <a:pt x="1274" y="11696"/>
                  </a:cubicBezTo>
                  <a:cubicBezTo>
                    <a:pt x="524" y="10303"/>
                    <a:pt x="655" y="8541"/>
                    <a:pt x="1632" y="6731"/>
                  </a:cubicBezTo>
                  <a:cubicBezTo>
                    <a:pt x="2632" y="4886"/>
                    <a:pt x="4382" y="3231"/>
                    <a:pt x="6573" y="2064"/>
                  </a:cubicBezTo>
                  <a:cubicBezTo>
                    <a:pt x="8529" y="1013"/>
                    <a:pt x="10570" y="501"/>
                    <a:pt x="12378" y="501"/>
                  </a:cubicBezTo>
                  <a:close/>
                  <a:moveTo>
                    <a:pt x="12350" y="0"/>
                  </a:moveTo>
                  <a:cubicBezTo>
                    <a:pt x="11467" y="0"/>
                    <a:pt x="10534" y="115"/>
                    <a:pt x="9585" y="350"/>
                  </a:cubicBezTo>
                  <a:cubicBezTo>
                    <a:pt x="8502" y="623"/>
                    <a:pt x="7406" y="1040"/>
                    <a:pt x="6335" y="1612"/>
                  </a:cubicBezTo>
                  <a:cubicBezTo>
                    <a:pt x="4061" y="2826"/>
                    <a:pt x="2227" y="4564"/>
                    <a:pt x="1191" y="6493"/>
                  </a:cubicBezTo>
                  <a:cubicBezTo>
                    <a:pt x="131" y="8458"/>
                    <a:pt x="0" y="10387"/>
                    <a:pt x="834" y="11934"/>
                  </a:cubicBezTo>
                  <a:cubicBezTo>
                    <a:pt x="1191" y="12625"/>
                    <a:pt x="1620" y="13006"/>
                    <a:pt x="2132" y="13113"/>
                  </a:cubicBezTo>
                  <a:cubicBezTo>
                    <a:pt x="2229" y="13133"/>
                    <a:pt x="2328" y="13142"/>
                    <a:pt x="2427" y="13142"/>
                  </a:cubicBezTo>
                  <a:cubicBezTo>
                    <a:pt x="3348" y="13142"/>
                    <a:pt x="4363" y="12328"/>
                    <a:pt x="5727" y="11232"/>
                  </a:cubicBezTo>
                  <a:cubicBezTo>
                    <a:pt x="6858" y="10327"/>
                    <a:pt x="8144" y="9291"/>
                    <a:pt x="9728" y="8446"/>
                  </a:cubicBezTo>
                  <a:cubicBezTo>
                    <a:pt x="11288" y="7612"/>
                    <a:pt x="12895" y="7089"/>
                    <a:pt x="14312" y="6624"/>
                  </a:cubicBezTo>
                  <a:cubicBezTo>
                    <a:pt x="16264" y="5981"/>
                    <a:pt x="17800" y="5481"/>
                    <a:pt x="18205" y="4457"/>
                  </a:cubicBezTo>
                  <a:cubicBezTo>
                    <a:pt x="18408" y="3969"/>
                    <a:pt x="18324" y="3410"/>
                    <a:pt x="17979" y="2755"/>
                  </a:cubicBezTo>
                  <a:cubicBezTo>
                    <a:pt x="17008" y="946"/>
                    <a:pt x="14880" y="0"/>
                    <a:pt x="1235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9" name="Google Shape;399;p35"/>
          <p:cNvGrpSpPr/>
          <p:nvPr/>
        </p:nvGrpSpPr>
        <p:grpSpPr>
          <a:xfrm rot="18885634">
            <a:off x="5337011" y="295134"/>
            <a:ext cx="695580" cy="479736"/>
            <a:chOff x="4530850" y="3323263"/>
            <a:chExt cx="543250" cy="374675"/>
          </a:xfrm>
        </p:grpSpPr>
        <p:sp>
          <p:nvSpPr>
            <p:cNvPr id="400" name="Google Shape;400;p35"/>
            <p:cNvSpPr/>
            <p:nvPr/>
          </p:nvSpPr>
          <p:spPr>
            <a:xfrm>
              <a:off x="4530850" y="3323263"/>
              <a:ext cx="509625" cy="322650"/>
            </a:xfrm>
            <a:custGeom>
              <a:avLst/>
              <a:gdLst/>
              <a:ahLst/>
              <a:cxnLst/>
              <a:rect l="l" t="t" r="r" b="b"/>
              <a:pathLst>
                <a:path w="20385" h="12906" extrusionOk="0">
                  <a:moveTo>
                    <a:pt x="13217" y="1"/>
                  </a:moveTo>
                  <a:cubicBezTo>
                    <a:pt x="11331" y="1"/>
                    <a:pt x="9212" y="531"/>
                    <a:pt x="7180" y="1622"/>
                  </a:cubicBezTo>
                  <a:cubicBezTo>
                    <a:pt x="2465" y="4146"/>
                    <a:pt x="1" y="8706"/>
                    <a:pt x="1668" y="11814"/>
                  </a:cubicBezTo>
                  <a:cubicBezTo>
                    <a:pt x="2083" y="12588"/>
                    <a:pt x="2541" y="12905"/>
                    <a:pt x="3068" y="12905"/>
                  </a:cubicBezTo>
                  <a:cubicBezTo>
                    <a:pt x="4655" y="12905"/>
                    <a:pt x="6864" y="10033"/>
                    <a:pt x="10395" y="8147"/>
                  </a:cubicBezTo>
                  <a:cubicBezTo>
                    <a:pt x="15110" y="5623"/>
                    <a:pt x="20384" y="5789"/>
                    <a:pt x="18717" y="2682"/>
                  </a:cubicBezTo>
                  <a:cubicBezTo>
                    <a:pt x="17771" y="917"/>
                    <a:pt x="15695" y="1"/>
                    <a:pt x="132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35"/>
            <p:cNvSpPr/>
            <p:nvPr/>
          </p:nvSpPr>
          <p:spPr>
            <a:xfrm>
              <a:off x="4613900" y="3369363"/>
              <a:ext cx="460200" cy="328575"/>
            </a:xfrm>
            <a:custGeom>
              <a:avLst/>
              <a:gdLst/>
              <a:ahLst/>
              <a:cxnLst/>
              <a:rect l="l" t="t" r="r" b="b"/>
              <a:pathLst>
                <a:path w="18408" h="13143" extrusionOk="0">
                  <a:moveTo>
                    <a:pt x="12378" y="501"/>
                  </a:moveTo>
                  <a:cubicBezTo>
                    <a:pt x="14706" y="501"/>
                    <a:pt x="16648" y="1351"/>
                    <a:pt x="17526" y="2993"/>
                  </a:cubicBezTo>
                  <a:cubicBezTo>
                    <a:pt x="17800" y="3517"/>
                    <a:pt x="17872" y="3933"/>
                    <a:pt x="17741" y="4267"/>
                  </a:cubicBezTo>
                  <a:cubicBezTo>
                    <a:pt x="17419" y="5076"/>
                    <a:pt x="15979" y="5541"/>
                    <a:pt x="14157" y="6136"/>
                  </a:cubicBezTo>
                  <a:cubicBezTo>
                    <a:pt x="12716" y="6612"/>
                    <a:pt x="11085" y="7148"/>
                    <a:pt x="9490" y="7993"/>
                  </a:cubicBezTo>
                  <a:cubicBezTo>
                    <a:pt x="7871" y="8863"/>
                    <a:pt x="6501" y="9958"/>
                    <a:pt x="5406" y="10839"/>
                  </a:cubicBezTo>
                  <a:cubicBezTo>
                    <a:pt x="4334" y="11696"/>
                    <a:pt x="3441" y="12423"/>
                    <a:pt x="2727" y="12589"/>
                  </a:cubicBezTo>
                  <a:cubicBezTo>
                    <a:pt x="2626" y="12618"/>
                    <a:pt x="2525" y="12634"/>
                    <a:pt x="2427" y="12634"/>
                  </a:cubicBezTo>
                  <a:cubicBezTo>
                    <a:pt x="2363" y="12634"/>
                    <a:pt x="2300" y="12627"/>
                    <a:pt x="2239" y="12613"/>
                  </a:cubicBezTo>
                  <a:cubicBezTo>
                    <a:pt x="1882" y="12542"/>
                    <a:pt x="1572" y="12244"/>
                    <a:pt x="1274" y="11696"/>
                  </a:cubicBezTo>
                  <a:cubicBezTo>
                    <a:pt x="524" y="10303"/>
                    <a:pt x="655" y="8541"/>
                    <a:pt x="1632" y="6731"/>
                  </a:cubicBezTo>
                  <a:cubicBezTo>
                    <a:pt x="2632" y="4886"/>
                    <a:pt x="4382" y="3231"/>
                    <a:pt x="6573" y="2064"/>
                  </a:cubicBezTo>
                  <a:cubicBezTo>
                    <a:pt x="8529" y="1013"/>
                    <a:pt x="10570" y="501"/>
                    <a:pt x="12378" y="501"/>
                  </a:cubicBezTo>
                  <a:close/>
                  <a:moveTo>
                    <a:pt x="12350" y="0"/>
                  </a:moveTo>
                  <a:cubicBezTo>
                    <a:pt x="11467" y="0"/>
                    <a:pt x="10534" y="115"/>
                    <a:pt x="9585" y="350"/>
                  </a:cubicBezTo>
                  <a:cubicBezTo>
                    <a:pt x="8502" y="623"/>
                    <a:pt x="7406" y="1040"/>
                    <a:pt x="6335" y="1612"/>
                  </a:cubicBezTo>
                  <a:cubicBezTo>
                    <a:pt x="4061" y="2826"/>
                    <a:pt x="2227" y="4564"/>
                    <a:pt x="1191" y="6493"/>
                  </a:cubicBezTo>
                  <a:cubicBezTo>
                    <a:pt x="131" y="8458"/>
                    <a:pt x="0" y="10387"/>
                    <a:pt x="834" y="11934"/>
                  </a:cubicBezTo>
                  <a:cubicBezTo>
                    <a:pt x="1191" y="12625"/>
                    <a:pt x="1620" y="13006"/>
                    <a:pt x="2132" y="13113"/>
                  </a:cubicBezTo>
                  <a:cubicBezTo>
                    <a:pt x="2229" y="13133"/>
                    <a:pt x="2328" y="13142"/>
                    <a:pt x="2427" y="13142"/>
                  </a:cubicBezTo>
                  <a:cubicBezTo>
                    <a:pt x="3348" y="13142"/>
                    <a:pt x="4363" y="12328"/>
                    <a:pt x="5727" y="11232"/>
                  </a:cubicBezTo>
                  <a:cubicBezTo>
                    <a:pt x="6858" y="10327"/>
                    <a:pt x="8144" y="9291"/>
                    <a:pt x="9728" y="8446"/>
                  </a:cubicBezTo>
                  <a:cubicBezTo>
                    <a:pt x="11288" y="7612"/>
                    <a:pt x="12895" y="7089"/>
                    <a:pt x="14312" y="6624"/>
                  </a:cubicBezTo>
                  <a:cubicBezTo>
                    <a:pt x="16264" y="5981"/>
                    <a:pt x="17800" y="5481"/>
                    <a:pt x="18205" y="4457"/>
                  </a:cubicBezTo>
                  <a:cubicBezTo>
                    <a:pt x="18408" y="3969"/>
                    <a:pt x="18324" y="3410"/>
                    <a:pt x="17979" y="2755"/>
                  </a:cubicBezTo>
                  <a:cubicBezTo>
                    <a:pt x="17008" y="946"/>
                    <a:pt x="14880" y="0"/>
                    <a:pt x="123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354;p34">
            <a:extLst>
              <a:ext uri="{FF2B5EF4-FFF2-40B4-BE49-F238E27FC236}">
                <a16:creationId xmlns:a16="http://schemas.microsoft.com/office/drawing/2014/main" id="{F2E99832-F19A-2FE8-71FD-DF9E60F1EE76}"/>
              </a:ext>
            </a:extLst>
          </p:cNvPr>
          <p:cNvSpPr/>
          <p:nvPr/>
        </p:nvSpPr>
        <p:spPr>
          <a:xfrm>
            <a:off x="3484350" y="1602643"/>
            <a:ext cx="542400" cy="5424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igtree"/>
              <a:ea typeface="Figtree"/>
              <a:cs typeface="Figtree"/>
              <a:sym typeface="Figtree"/>
            </a:endParaRPr>
          </a:p>
        </p:txBody>
      </p:sp>
      <p:pic>
        <p:nvPicPr>
          <p:cNvPr id="3" name="Graphic 2" descr="Stopwatch">
            <a:extLst>
              <a:ext uri="{FF2B5EF4-FFF2-40B4-BE49-F238E27FC236}">
                <a16:creationId xmlns:a16="http://schemas.microsoft.com/office/drawing/2014/main" id="{0F97CEE8-0C3B-5F0B-EFAF-86400D89A2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26950" y="1644781"/>
            <a:ext cx="457200" cy="457200"/>
          </a:xfrm>
          <a:prstGeom prst="rect">
            <a:avLst/>
          </a:prstGeom>
        </p:spPr>
      </p:pic>
      <p:sp>
        <p:nvSpPr>
          <p:cNvPr id="5" name="Google Shape;354;p34">
            <a:extLst>
              <a:ext uri="{FF2B5EF4-FFF2-40B4-BE49-F238E27FC236}">
                <a16:creationId xmlns:a16="http://schemas.microsoft.com/office/drawing/2014/main" id="{F4B68984-313F-5A67-261D-10032EB27CAE}"/>
              </a:ext>
            </a:extLst>
          </p:cNvPr>
          <p:cNvSpPr/>
          <p:nvPr/>
        </p:nvSpPr>
        <p:spPr>
          <a:xfrm>
            <a:off x="6087587" y="1602643"/>
            <a:ext cx="542400" cy="5424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igtree"/>
              <a:ea typeface="Figtree"/>
              <a:cs typeface="Figtree"/>
              <a:sym typeface="Figtree"/>
            </a:endParaRPr>
          </a:p>
        </p:txBody>
      </p:sp>
      <p:pic>
        <p:nvPicPr>
          <p:cNvPr id="6" name="Graphic 5" descr="Stopwatch">
            <a:extLst>
              <a:ext uri="{FF2B5EF4-FFF2-40B4-BE49-F238E27FC236}">
                <a16:creationId xmlns:a16="http://schemas.microsoft.com/office/drawing/2014/main" id="{48EE0BB1-81DE-8BF9-5D11-D1EFC723B0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30187" y="1644781"/>
            <a:ext cx="457200" cy="457200"/>
          </a:xfrm>
          <a:prstGeom prst="rect">
            <a:avLst/>
          </a:prstGeom>
        </p:spPr>
      </p:pic>
      <p:sp>
        <p:nvSpPr>
          <p:cNvPr id="7" name="Google Shape;354;p34">
            <a:extLst>
              <a:ext uri="{FF2B5EF4-FFF2-40B4-BE49-F238E27FC236}">
                <a16:creationId xmlns:a16="http://schemas.microsoft.com/office/drawing/2014/main" id="{C9875DE6-A2F1-D9F7-985A-28A9152C1037}"/>
              </a:ext>
            </a:extLst>
          </p:cNvPr>
          <p:cNvSpPr/>
          <p:nvPr/>
        </p:nvSpPr>
        <p:spPr>
          <a:xfrm>
            <a:off x="1013825" y="1608570"/>
            <a:ext cx="542400" cy="5424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igtree"/>
              <a:ea typeface="Figtree"/>
              <a:cs typeface="Figtree"/>
              <a:sym typeface="Figtree"/>
            </a:endParaRPr>
          </a:p>
        </p:txBody>
      </p:sp>
      <p:pic>
        <p:nvPicPr>
          <p:cNvPr id="8" name="Graphic 7" descr="Stopwatch">
            <a:extLst>
              <a:ext uri="{FF2B5EF4-FFF2-40B4-BE49-F238E27FC236}">
                <a16:creationId xmlns:a16="http://schemas.microsoft.com/office/drawing/2014/main" id="{20A40F66-53CC-17FF-997F-E5DC6DBC50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6425" y="1650708"/>
            <a:ext cx="457200" cy="457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41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>
                    <a:lumMod val="75000"/>
                  </a:schemeClr>
                </a:solidFill>
              </a:rPr>
              <a:t>Our statistics</a:t>
            </a:r>
            <a:endParaRPr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72" name="Google Shape;572;p41"/>
          <p:cNvSpPr txBox="1"/>
          <p:nvPr/>
        </p:nvSpPr>
        <p:spPr>
          <a:xfrm>
            <a:off x="5931425" y="1237900"/>
            <a:ext cx="2416800" cy="81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Understanding the numbers</a:t>
            </a:r>
            <a:endParaRPr sz="2000" b="1">
              <a:solidFill>
                <a:schemeClr val="accent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73" name="Google Shape;573;p41"/>
          <p:cNvSpPr txBox="1"/>
          <p:nvPr/>
        </p:nvSpPr>
        <p:spPr>
          <a:xfrm>
            <a:off x="5931425" y="2272497"/>
            <a:ext cx="2416800" cy="22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 dirty="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ONE METRIC COMPARISON.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IN" sz="1200" dirty="0">
              <a:solidFill>
                <a:schemeClr val="dk1"/>
              </a:solidFill>
              <a:latin typeface="Figtree"/>
              <a:ea typeface="Figtree"/>
              <a:cs typeface="Figtree"/>
              <a:sym typeface="Figtre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 dirty="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EQUAL ACCURACY IS SHOWN BY KNN AND XGB.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IN" sz="1200" dirty="0">
              <a:solidFill>
                <a:schemeClr val="dk1"/>
              </a:solidFill>
              <a:latin typeface="Figtree"/>
              <a:ea typeface="Figtree"/>
              <a:cs typeface="Figtree"/>
              <a:sym typeface="Figtre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 dirty="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BUT, IS IT TRUE FOR ALL METRICS?</a:t>
            </a:r>
            <a:endParaRPr sz="1200" dirty="0">
              <a:solidFill>
                <a:schemeClr val="dk1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pic>
        <p:nvPicPr>
          <p:cNvPr id="574" name="Google Shape;574;p41">
            <a:hlinkClick r:id="rId3"/>
          </p:cNvPr>
          <p:cNvPicPr preferRelativeResize="0"/>
          <p:nvPr/>
        </p:nvPicPr>
        <p:blipFill>
          <a:blip r:embed="rId4"/>
          <a:srcRect/>
          <a:stretch/>
        </p:blipFill>
        <p:spPr>
          <a:xfrm>
            <a:off x="921050" y="1377751"/>
            <a:ext cx="3912964" cy="267622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75" name="Google Shape;575;p41"/>
          <p:cNvGrpSpPr/>
          <p:nvPr/>
        </p:nvGrpSpPr>
        <p:grpSpPr>
          <a:xfrm rot="-860343">
            <a:off x="5275262" y="619861"/>
            <a:ext cx="695571" cy="479729"/>
            <a:chOff x="4530850" y="3323263"/>
            <a:chExt cx="543250" cy="374675"/>
          </a:xfrm>
        </p:grpSpPr>
        <p:sp>
          <p:nvSpPr>
            <p:cNvPr id="576" name="Google Shape;576;p41"/>
            <p:cNvSpPr/>
            <p:nvPr/>
          </p:nvSpPr>
          <p:spPr>
            <a:xfrm>
              <a:off x="4530850" y="3323263"/>
              <a:ext cx="509625" cy="322650"/>
            </a:xfrm>
            <a:custGeom>
              <a:avLst/>
              <a:gdLst/>
              <a:ahLst/>
              <a:cxnLst/>
              <a:rect l="l" t="t" r="r" b="b"/>
              <a:pathLst>
                <a:path w="20385" h="12906" extrusionOk="0">
                  <a:moveTo>
                    <a:pt x="13217" y="1"/>
                  </a:moveTo>
                  <a:cubicBezTo>
                    <a:pt x="11331" y="1"/>
                    <a:pt x="9212" y="531"/>
                    <a:pt x="7180" y="1622"/>
                  </a:cubicBezTo>
                  <a:cubicBezTo>
                    <a:pt x="2465" y="4146"/>
                    <a:pt x="1" y="8706"/>
                    <a:pt x="1668" y="11814"/>
                  </a:cubicBezTo>
                  <a:cubicBezTo>
                    <a:pt x="2083" y="12588"/>
                    <a:pt x="2541" y="12905"/>
                    <a:pt x="3068" y="12905"/>
                  </a:cubicBezTo>
                  <a:cubicBezTo>
                    <a:pt x="4655" y="12905"/>
                    <a:pt x="6864" y="10033"/>
                    <a:pt x="10395" y="8147"/>
                  </a:cubicBezTo>
                  <a:cubicBezTo>
                    <a:pt x="15110" y="5623"/>
                    <a:pt x="20384" y="5789"/>
                    <a:pt x="18717" y="2682"/>
                  </a:cubicBezTo>
                  <a:cubicBezTo>
                    <a:pt x="17771" y="917"/>
                    <a:pt x="15695" y="1"/>
                    <a:pt x="132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41"/>
            <p:cNvSpPr/>
            <p:nvPr/>
          </p:nvSpPr>
          <p:spPr>
            <a:xfrm>
              <a:off x="4613900" y="3369363"/>
              <a:ext cx="460200" cy="328575"/>
            </a:xfrm>
            <a:custGeom>
              <a:avLst/>
              <a:gdLst/>
              <a:ahLst/>
              <a:cxnLst/>
              <a:rect l="l" t="t" r="r" b="b"/>
              <a:pathLst>
                <a:path w="18408" h="13143" extrusionOk="0">
                  <a:moveTo>
                    <a:pt x="12378" y="501"/>
                  </a:moveTo>
                  <a:cubicBezTo>
                    <a:pt x="14706" y="501"/>
                    <a:pt x="16648" y="1351"/>
                    <a:pt x="17526" y="2993"/>
                  </a:cubicBezTo>
                  <a:cubicBezTo>
                    <a:pt x="17800" y="3517"/>
                    <a:pt x="17872" y="3933"/>
                    <a:pt x="17741" y="4267"/>
                  </a:cubicBezTo>
                  <a:cubicBezTo>
                    <a:pt x="17419" y="5076"/>
                    <a:pt x="15979" y="5541"/>
                    <a:pt x="14157" y="6136"/>
                  </a:cubicBezTo>
                  <a:cubicBezTo>
                    <a:pt x="12716" y="6612"/>
                    <a:pt x="11085" y="7148"/>
                    <a:pt x="9490" y="7993"/>
                  </a:cubicBezTo>
                  <a:cubicBezTo>
                    <a:pt x="7871" y="8863"/>
                    <a:pt x="6501" y="9958"/>
                    <a:pt x="5406" y="10839"/>
                  </a:cubicBezTo>
                  <a:cubicBezTo>
                    <a:pt x="4334" y="11696"/>
                    <a:pt x="3441" y="12423"/>
                    <a:pt x="2727" y="12589"/>
                  </a:cubicBezTo>
                  <a:cubicBezTo>
                    <a:pt x="2626" y="12618"/>
                    <a:pt x="2525" y="12634"/>
                    <a:pt x="2427" y="12634"/>
                  </a:cubicBezTo>
                  <a:cubicBezTo>
                    <a:pt x="2363" y="12634"/>
                    <a:pt x="2300" y="12627"/>
                    <a:pt x="2239" y="12613"/>
                  </a:cubicBezTo>
                  <a:cubicBezTo>
                    <a:pt x="1882" y="12542"/>
                    <a:pt x="1572" y="12244"/>
                    <a:pt x="1274" y="11696"/>
                  </a:cubicBezTo>
                  <a:cubicBezTo>
                    <a:pt x="524" y="10303"/>
                    <a:pt x="655" y="8541"/>
                    <a:pt x="1632" y="6731"/>
                  </a:cubicBezTo>
                  <a:cubicBezTo>
                    <a:pt x="2632" y="4886"/>
                    <a:pt x="4382" y="3231"/>
                    <a:pt x="6573" y="2064"/>
                  </a:cubicBezTo>
                  <a:cubicBezTo>
                    <a:pt x="8529" y="1013"/>
                    <a:pt x="10570" y="501"/>
                    <a:pt x="12378" y="501"/>
                  </a:cubicBezTo>
                  <a:close/>
                  <a:moveTo>
                    <a:pt x="12350" y="0"/>
                  </a:moveTo>
                  <a:cubicBezTo>
                    <a:pt x="11467" y="0"/>
                    <a:pt x="10534" y="115"/>
                    <a:pt x="9585" y="350"/>
                  </a:cubicBezTo>
                  <a:cubicBezTo>
                    <a:pt x="8502" y="623"/>
                    <a:pt x="7406" y="1040"/>
                    <a:pt x="6335" y="1612"/>
                  </a:cubicBezTo>
                  <a:cubicBezTo>
                    <a:pt x="4061" y="2826"/>
                    <a:pt x="2227" y="4564"/>
                    <a:pt x="1191" y="6493"/>
                  </a:cubicBezTo>
                  <a:cubicBezTo>
                    <a:pt x="131" y="8458"/>
                    <a:pt x="0" y="10387"/>
                    <a:pt x="834" y="11934"/>
                  </a:cubicBezTo>
                  <a:cubicBezTo>
                    <a:pt x="1191" y="12625"/>
                    <a:pt x="1620" y="13006"/>
                    <a:pt x="2132" y="13113"/>
                  </a:cubicBezTo>
                  <a:cubicBezTo>
                    <a:pt x="2229" y="13133"/>
                    <a:pt x="2328" y="13142"/>
                    <a:pt x="2427" y="13142"/>
                  </a:cubicBezTo>
                  <a:cubicBezTo>
                    <a:pt x="3348" y="13142"/>
                    <a:pt x="4363" y="12328"/>
                    <a:pt x="5727" y="11232"/>
                  </a:cubicBezTo>
                  <a:cubicBezTo>
                    <a:pt x="6858" y="10327"/>
                    <a:pt x="8144" y="9291"/>
                    <a:pt x="9728" y="8446"/>
                  </a:cubicBezTo>
                  <a:cubicBezTo>
                    <a:pt x="11288" y="7612"/>
                    <a:pt x="12895" y="7089"/>
                    <a:pt x="14312" y="6624"/>
                  </a:cubicBezTo>
                  <a:cubicBezTo>
                    <a:pt x="16264" y="5981"/>
                    <a:pt x="17800" y="5481"/>
                    <a:pt x="18205" y="4457"/>
                  </a:cubicBezTo>
                  <a:cubicBezTo>
                    <a:pt x="18408" y="3969"/>
                    <a:pt x="18324" y="3410"/>
                    <a:pt x="17979" y="2755"/>
                  </a:cubicBezTo>
                  <a:cubicBezTo>
                    <a:pt x="17008" y="946"/>
                    <a:pt x="14880" y="0"/>
                    <a:pt x="1235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8" name="Google Shape;578;p41"/>
          <p:cNvSpPr/>
          <p:nvPr/>
        </p:nvSpPr>
        <p:spPr>
          <a:xfrm>
            <a:off x="5468700" y="4130813"/>
            <a:ext cx="191100" cy="191100"/>
          </a:xfrm>
          <a:prstGeom prst="plus">
            <a:avLst>
              <a:gd name="adj" fmla="val 33379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39"/>
          <p:cNvSpPr txBox="1">
            <a:spLocks noGrp="1"/>
          </p:cNvSpPr>
          <p:nvPr>
            <p:ph type="title"/>
          </p:nvPr>
        </p:nvSpPr>
        <p:spPr>
          <a:xfrm>
            <a:off x="6683072" y="1434732"/>
            <a:ext cx="2471246" cy="1052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2060"/>
                </a:solidFill>
              </a:rPr>
              <a:t>~90%</a:t>
            </a:r>
            <a:endParaRPr dirty="0">
              <a:solidFill>
                <a:srgbClr val="002060"/>
              </a:solidFill>
            </a:endParaRPr>
          </a:p>
        </p:txBody>
      </p:sp>
      <p:grpSp>
        <p:nvGrpSpPr>
          <p:cNvPr id="536" name="Google Shape;536;p39"/>
          <p:cNvGrpSpPr/>
          <p:nvPr/>
        </p:nvGrpSpPr>
        <p:grpSpPr>
          <a:xfrm flipH="1">
            <a:off x="-1154125" y="1615200"/>
            <a:ext cx="6731542" cy="3790811"/>
            <a:chOff x="3872950" y="1852275"/>
            <a:chExt cx="6731542" cy="3790811"/>
          </a:xfrm>
        </p:grpSpPr>
        <p:sp>
          <p:nvSpPr>
            <p:cNvPr id="537" name="Google Shape;537;p39"/>
            <p:cNvSpPr/>
            <p:nvPr/>
          </p:nvSpPr>
          <p:spPr>
            <a:xfrm>
              <a:off x="3872950" y="1852275"/>
              <a:ext cx="6346067" cy="3595736"/>
            </a:xfrm>
            <a:custGeom>
              <a:avLst/>
              <a:gdLst/>
              <a:ahLst/>
              <a:cxnLst/>
              <a:rect l="l" t="t" r="r" b="b"/>
              <a:pathLst>
                <a:path w="140875" h="79821" extrusionOk="0">
                  <a:moveTo>
                    <a:pt x="116898" y="58"/>
                  </a:moveTo>
                  <a:cubicBezTo>
                    <a:pt x="110209" y="58"/>
                    <a:pt x="102500" y="1133"/>
                    <a:pt x="98393" y="6775"/>
                  </a:cubicBezTo>
                  <a:cubicBezTo>
                    <a:pt x="93928" y="12907"/>
                    <a:pt x="96024" y="21563"/>
                    <a:pt x="96381" y="28552"/>
                  </a:cubicBezTo>
                  <a:cubicBezTo>
                    <a:pt x="96619" y="33302"/>
                    <a:pt x="96441" y="38196"/>
                    <a:pt x="94631" y="42589"/>
                  </a:cubicBezTo>
                  <a:cubicBezTo>
                    <a:pt x="92214" y="48447"/>
                    <a:pt x="86535" y="51971"/>
                    <a:pt x="80331" y="52495"/>
                  </a:cubicBezTo>
                  <a:cubicBezTo>
                    <a:pt x="79665" y="52551"/>
                    <a:pt x="78998" y="52578"/>
                    <a:pt x="78332" y="52578"/>
                  </a:cubicBezTo>
                  <a:cubicBezTo>
                    <a:pt x="74043" y="52578"/>
                    <a:pt x="69787" y="51484"/>
                    <a:pt x="65675" y="50185"/>
                  </a:cubicBezTo>
                  <a:cubicBezTo>
                    <a:pt x="57663" y="47660"/>
                    <a:pt x="49735" y="45235"/>
                    <a:pt x="41953" y="45235"/>
                  </a:cubicBezTo>
                  <a:cubicBezTo>
                    <a:pt x="35869" y="45235"/>
                    <a:pt x="29875" y="46718"/>
                    <a:pt x="24003" y="50793"/>
                  </a:cubicBezTo>
                  <a:cubicBezTo>
                    <a:pt x="16764" y="55817"/>
                    <a:pt x="10859" y="63223"/>
                    <a:pt x="6239" y="70664"/>
                  </a:cubicBezTo>
                  <a:cubicBezTo>
                    <a:pt x="4275" y="73807"/>
                    <a:pt x="2525" y="77116"/>
                    <a:pt x="1" y="79819"/>
                  </a:cubicBezTo>
                  <a:lnTo>
                    <a:pt x="1" y="79819"/>
                  </a:lnTo>
                  <a:cubicBezTo>
                    <a:pt x="380" y="79415"/>
                    <a:pt x="1846" y="79281"/>
                    <a:pt x="3697" y="79281"/>
                  </a:cubicBezTo>
                  <a:cubicBezTo>
                    <a:pt x="7292" y="79281"/>
                    <a:pt x="12337" y="79784"/>
                    <a:pt x="13680" y="79784"/>
                  </a:cubicBezTo>
                  <a:lnTo>
                    <a:pt x="140875" y="79784"/>
                  </a:lnTo>
                  <a:cubicBezTo>
                    <a:pt x="140875" y="79784"/>
                    <a:pt x="134588" y="4966"/>
                    <a:pt x="134588" y="4906"/>
                  </a:cubicBezTo>
                  <a:cubicBezTo>
                    <a:pt x="134172" y="1"/>
                    <a:pt x="122420" y="203"/>
                    <a:pt x="119182" y="96"/>
                  </a:cubicBezTo>
                  <a:cubicBezTo>
                    <a:pt x="118439" y="72"/>
                    <a:pt x="117675" y="58"/>
                    <a:pt x="116898" y="58"/>
                  </a:cubicBezTo>
                  <a:close/>
                  <a:moveTo>
                    <a:pt x="1" y="79819"/>
                  </a:moveTo>
                  <a:cubicBezTo>
                    <a:pt x="1" y="79819"/>
                    <a:pt x="0" y="79820"/>
                    <a:pt x="0" y="79820"/>
                  </a:cubicBezTo>
                  <a:cubicBezTo>
                    <a:pt x="0" y="79820"/>
                    <a:pt x="1" y="79819"/>
                    <a:pt x="1" y="7981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39"/>
            <p:cNvSpPr/>
            <p:nvPr/>
          </p:nvSpPr>
          <p:spPr>
            <a:xfrm>
              <a:off x="4258425" y="2047350"/>
              <a:ext cx="6346067" cy="3595736"/>
            </a:xfrm>
            <a:custGeom>
              <a:avLst/>
              <a:gdLst/>
              <a:ahLst/>
              <a:cxnLst/>
              <a:rect l="l" t="t" r="r" b="b"/>
              <a:pathLst>
                <a:path w="140875" h="79821" extrusionOk="0">
                  <a:moveTo>
                    <a:pt x="116898" y="58"/>
                  </a:moveTo>
                  <a:cubicBezTo>
                    <a:pt x="110209" y="58"/>
                    <a:pt x="102500" y="1133"/>
                    <a:pt x="98393" y="6775"/>
                  </a:cubicBezTo>
                  <a:cubicBezTo>
                    <a:pt x="93928" y="12907"/>
                    <a:pt x="96024" y="21563"/>
                    <a:pt x="96381" y="28552"/>
                  </a:cubicBezTo>
                  <a:cubicBezTo>
                    <a:pt x="96619" y="33302"/>
                    <a:pt x="96441" y="38196"/>
                    <a:pt x="94631" y="42589"/>
                  </a:cubicBezTo>
                  <a:cubicBezTo>
                    <a:pt x="92214" y="48447"/>
                    <a:pt x="86535" y="51971"/>
                    <a:pt x="80331" y="52495"/>
                  </a:cubicBezTo>
                  <a:cubicBezTo>
                    <a:pt x="79665" y="52551"/>
                    <a:pt x="78998" y="52578"/>
                    <a:pt x="78332" y="52578"/>
                  </a:cubicBezTo>
                  <a:cubicBezTo>
                    <a:pt x="74043" y="52578"/>
                    <a:pt x="69787" y="51484"/>
                    <a:pt x="65675" y="50185"/>
                  </a:cubicBezTo>
                  <a:cubicBezTo>
                    <a:pt x="57663" y="47660"/>
                    <a:pt x="49735" y="45235"/>
                    <a:pt x="41953" y="45235"/>
                  </a:cubicBezTo>
                  <a:cubicBezTo>
                    <a:pt x="35869" y="45235"/>
                    <a:pt x="29875" y="46718"/>
                    <a:pt x="24003" y="50793"/>
                  </a:cubicBezTo>
                  <a:cubicBezTo>
                    <a:pt x="16764" y="55817"/>
                    <a:pt x="10859" y="63223"/>
                    <a:pt x="6239" y="70664"/>
                  </a:cubicBezTo>
                  <a:cubicBezTo>
                    <a:pt x="4275" y="73807"/>
                    <a:pt x="2525" y="77116"/>
                    <a:pt x="1" y="79819"/>
                  </a:cubicBezTo>
                  <a:lnTo>
                    <a:pt x="1" y="79819"/>
                  </a:lnTo>
                  <a:cubicBezTo>
                    <a:pt x="380" y="79415"/>
                    <a:pt x="1846" y="79281"/>
                    <a:pt x="3697" y="79281"/>
                  </a:cubicBezTo>
                  <a:cubicBezTo>
                    <a:pt x="7292" y="79281"/>
                    <a:pt x="12337" y="79784"/>
                    <a:pt x="13680" y="79784"/>
                  </a:cubicBezTo>
                  <a:lnTo>
                    <a:pt x="140875" y="79784"/>
                  </a:lnTo>
                  <a:cubicBezTo>
                    <a:pt x="140875" y="79784"/>
                    <a:pt x="134588" y="4966"/>
                    <a:pt x="134588" y="4906"/>
                  </a:cubicBezTo>
                  <a:cubicBezTo>
                    <a:pt x="134172" y="1"/>
                    <a:pt x="122420" y="203"/>
                    <a:pt x="119182" y="96"/>
                  </a:cubicBezTo>
                  <a:cubicBezTo>
                    <a:pt x="118439" y="72"/>
                    <a:pt x="117675" y="58"/>
                    <a:pt x="116898" y="58"/>
                  </a:cubicBezTo>
                  <a:close/>
                  <a:moveTo>
                    <a:pt x="1" y="79819"/>
                  </a:moveTo>
                  <a:cubicBezTo>
                    <a:pt x="1" y="79819"/>
                    <a:pt x="0" y="79820"/>
                    <a:pt x="0" y="79820"/>
                  </a:cubicBezTo>
                  <a:cubicBezTo>
                    <a:pt x="0" y="79820"/>
                    <a:pt x="1" y="79819"/>
                    <a:pt x="1" y="79819"/>
                  </a:cubicBezTo>
                  <a:close/>
                </a:path>
              </a:pathLst>
            </a:custGeom>
            <a:solidFill>
              <a:srgbClr val="83D7DD">
                <a:alpha val="455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0" name="Google Shape;540;p39"/>
          <p:cNvGrpSpPr/>
          <p:nvPr/>
        </p:nvGrpSpPr>
        <p:grpSpPr>
          <a:xfrm rot="-860343">
            <a:off x="3969187" y="221011"/>
            <a:ext cx="695571" cy="479729"/>
            <a:chOff x="4530850" y="3323263"/>
            <a:chExt cx="543250" cy="374675"/>
          </a:xfrm>
        </p:grpSpPr>
        <p:sp>
          <p:nvSpPr>
            <p:cNvPr id="541" name="Google Shape;541;p39"/>
            <p:cNvSpPr/>
            <p:nvPr/>
          </p:nvSpPr>
          <p:spPr>
            <a:xfrm>
              <a:off x="4530850" y="3323263"/>
              <a:ext cx="509625" cy="322650"/>
            </a:xfrm>
            <a:custGeom>
              <a:avLst/>
              <a:gdLst/>
              <a:ahLst/>
              <a:cxnLst/>
              <a:rect l="l" t="t" r="r" b="b"/>
              <a:pathLst>
                <a:path w="20385" h="12906" extrusionOk="0">
                  <a:moveTo>
                    <a:pt x="13217" y="1"/>
                  </a:moveTo>
                  <a:cubicBezTo>
                    <a:pt x="11331" y="1"/>
                    <a:pt x="9212" y="531"/>
                    <a:pt x="7180" y="1622"/>
                  </a:cubicBezTo>
                  <a:cubicBezTo>
                    <a:pt x="2465" y="4146"/>
                    <a:pt x="1" y="8706"/>
                    <a:pt x="1668" y="11814"/>
                  </a:cubicBezTo>
                  <a:cubicBezTo>
                    <a:pt x="2083" y="12588"/>
                    <a:pt x="2541" y="12905"/>
                    <a:pt x="3068" y="12905"/>
                  </a:cubicBezTo>
                  <a:cubicBezTo>
                    <a:pt x="4655" y="12905"/>
                    <a:pt x="6864" y="10033"/>
                    <a:pt x="10395" y="8147"/>
                  </a:cubicBezTo>
                  <a:cubicBezTo>
                    <a:pt x="15110" y="5623"/>
                    <a:pt x="20384" y="5789"/>
                    <a:pt x="18717" y="2682"/>
                  </a:cubicBezTo>
                  <a:cubicBezTo>
                    <a:pt x="17771" y="917"/>
                    <a:pt x="15695" y="1"/>
                    <a:pt x="132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39"/>
            <p:cNvSpPr/>
            <p:nvPr/>
          </p:nvSpPr>
          <p:spPr>
            <a:xfrm>
              <a:off x="4613900" y="3369363"/>
              <a:ext cx="460200" cy="328575"/>
            </a:xfrm>
            <a:custGeom>
              <a:avLst/>
              <a:gdLst/>
              <a:ahLst/>
              <a:cxnLst/>
              <a:rect l="l" t="t" r="r" b="b"/>
              <a:pathLst>
                <a:path w="18408" h="13143" extrusionOk="0">
                  <a:moveTo>
                    <a:pt x="12378" y="501"/>
                  </a:moveTo>
                  <a:cubicBezTo>
                    <a:pt x="14706" y="501"/>
                    <a:pt x="16648" y="1351"/>
                    <a:pt x="17526" y="2993"/>
                  </a:cubicBezTo>
                  <a:cubicBezTo>
                    <a:pt x="17800" y="3517"/>
                    <a:pt x="17872" y="3933"/>
                    <a:pt x="17741" y="4267"/>
                  </a:cubicBezTo>
                  <a:cubicBezTo>
                    <a:pt x="17419" y="5076"/>
                    <a:pt x="15979" y="5541"/>
                    <a:pt x="14157" y="6136"/>
                  </a:cubicBezTo>
                  <a:cubicBezTo>
                    <a:pt x="12716" y="6612"/>
                    <a:pt x="11085" y="7148"/>
                    <a:pt x="9490" y="7993"/>
                  </a:cubicBezTo>
                  <a:cubicBezTo>
                    <a:pt x="7871" y="8863"/>
                    <a:pt x="6501" y="9958"/>
                    <a:pt x="5406" y="10839"/>
                  </a:cubicBezTo>
                  <a:cubicBezTo>
                    <a:pt x="4334" y="11696"/>
                    <a:pt x="3441" y="12423"/>
                    <a:pt x="2727" y="12589"/>
                  </a:cubicBezTo>
                  <a:cubicBezTo>
                    <a:pt x="2626" y="12618"/>
                    <a:pt x="2525" y="12634"/>
                    <a:pt x="2427" y="12634"/>
                  </a:cubicBezTo>
                  <a:cubicBezTo>
                    <a:pt x="2363" y="12634"/>
                    <a:pt x="2300" y="12627"/>
                    <a:pt x="2239" y="12613"/>
                  </a:cubicBezTo>
                  <a:cubicBezTo>
                    <a:pt x="1882" y="12542"/>
                    <a:pt x="1572" y="12244"/>
                    <a:pt x="1274" y="11696"/>
                  </a:cubicBezTo>
                  <a:cubicBezTo>
                    <a:pt x="524" y="10303"/>
                    <a:pt x="655" y="8541"/>
                    <a:pt x="1632" y="6731"/>
                  </a:cubicBezTo>
                  <a:cubicBezTo>
                    <a:pt x="2632" y="4886"/>
                    <a:pt x="4382" y="3231"/>
                    <a:pt x="6573" y="2064"/>
                  </a:cubicBezTo>
                  <a:cubicBezTo>
                    <a:pt x="8529" y="1013"/>
                    <a:pt x="10570" y="501"/>
                    <a:pt x="12378" y="501"/>
                  </a:cubicBezTo>
                  <a:close/>
                  <a:moveTo>
                    <a:pt x="12350" y="0"/>
                  </a:moveTo>
                  <a:cubicBezTo>
                    <a:pt x="11467" y="0"/>
                    <a:pt x="10534" y="115"/>
                    <a:pt x="9585" y="350"/>
                  </a:cubicBezTo>
                  <a:cubicBezTo>
                    <a:pt x="8502" y="623"/>
                    <a:pt x="7406" y="1040"/>
                    <a:pt x="6335" y="1612"/>
                  </a:cubicBezTo>
                  <a:cubicBezTo>
                    <a:pt x="4061" y="2826"/>
                    <a:pt x="2227" y="4564"/>
                    <a:pt x="1191" y="6493"/>
                  </a:cubicBezTo>
                  <a:cubicBezTo>
                    <a:pt x="131" y="8458"/>
                    <a:pt x="0" y="10387"/>
                    <a:pt x="834" y="11934"/>
                  </a:cubicBezTo>
                  <a:cubicBezTo>
                    <a:pt x="1191" y="12625"/>
                    <a:pt x="1620" y="13006"/>
                    <a:pt x="2132" y="13113"/>
                  </a:cubicBezTo>
                  <a:cubicBezTo>
                    <a:pt x="2229" y="13133"/>
                    <a:pt x="2328" y="13142"/>
                    <a:pt x="2427" y="13142"/>
                  </a:cubicBezTo>
                  <a:cubicBezTo>
                    <a:pt x="3348" y="13142"/>
                    <a:pt x="4363" y="12328"/>
                    <a:pt x="5727" y="11232"/>
                  </a:cubicBezTo>
                  <a:cubicBezTo>
                    <a:pt x="6858" y="10327"/>
                    <a:pt x="8144" y="9291"/>
                    <a:pt x="9728" y="8446"/>
                  </a:cubicBezTo>
                  <a:cubicBezTo>
                    <a:pt x="11288" y="7612"/>
                    <a:pt x="12895" y="7089"/>
                    <a:pt x="14312" y="6624"/>
                  </a:cubicBezTo>
                  <a:cubicBezTo>
                    <a:pt x="16264" y="5981"/>
                    <a:pt x="17800" y="5481"/>
                    <a:pt x="18205" y="4457"/>
                  </a:cubicBezTo>
                  <a:cubicBezTo>
                    <a:pt x="18408" y="3969"/>
                    <a:pt x="18324" y="3410"/>
                    <a:pt x="17979" y="2755"/>
                  </a:cubicBezTo>
                  <a:cubicBezTo>
                    <a:pt x="17008" y="946"/>
                    <a:pt x="14880" y="0"/>
                    <a:pt x="1235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3" name="Google Shape;543;p39"/>
          <p:cNvGrpSpPr/>
          <p:nvPr/>
        </p:nvGrpSpPr>
        <p:grpSpPr>
          <a:xfrm rot="-9982570">
            <a:off x="7498183" y="3050615"/>
            <a:ext cx="695592" cy="479744"/>
            <a:chOff x="4530850" y="3323263"/>
            <a:chExt cx="543250" cy="374675"/>
          </a:xfrm>
        </p:grpSpPr>
        <p:sp>
          <p:nvSpPr>
            <p:cNvPr id="544" name="Google Shape;544;p39"/>
            <p:cNvSpPr/>
            <p:nvPr/>
          </p:nvSpPr>
          <p:spPr>
            <a:xfrm>
              <a:off x="4530850" y="3323263"/>
              <a:ext cx="509625" cy="322650"/>
            </a:xfrm>
            <a:custGeom>
              <a:avLst/>
              <a:gdLst/>
              <a:ahLst/>
              <a:cxnLst/>
              <a:rect l="l" t="t" r="r" b="b"/>
              <a:pathLst>
                <a:path w="20385" h="12906" extrusionOk="0">
                  <a:moveTo>
                    <a:pt x="13217" y="1"/>
                  </a:moveTo>
                  <a:cubicBezTo>
                    <a:pt x="11331" y="1"/>
                    <a:pt x="9212" y="531"/>
                    <a:pt x="7180" y="1622"/>
                  </a:cubicBezTo>
                  <a:cubicBezTo>
                    <a:pt x="2465" y="4146"/>
                    <a:pt x="1" y="8706"/>
                    <a:pt x="1668" y="11814"/>
                  </a:cubicBezTo>
                  <a:cubicBezTo>
                    <a:pt x="2083" y="12588"/>
                    <a:pt x="2541" y="12905"/>
                    <a:pt x="3068" y="12905"/>
                  </a:cubicBezTo>
                  <a:cubicBezTo>
                    <a:pt x="4655" y="12905"/>
                    <a:pt x="6864" y="10033"/>
                    <a:pt x="10395" y="8147"/>
                  </a:cubicBezTo>
                  <a:cubicBezTo>
                    <a:pt x="15110" y="5623"/>
                    <a:pt x="20384" y="5789"/>
                    <a:pt x="18717" y="2682"/>
                  </a:cubicBezTo>
                  <a:cubicBezTo>
                    <a:pt x="17771" y="917"/>
                    <a:pt x="15695" y="1"/>
                    <a:pt x="132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39"/>
            <p:cNvSpPr/>
            <p:nvPr/>
          </p:nvSpPr>
          <p:spPr>
            <a:xfrm>
              <a:off x="4613900" y="3369363"/>
              <a:ext cx="460200" cy="328575"/>
            </a:xfrm>
            <a:custGeom>
              <a:avLst/>
              <a:gdLst/>
              <a:ahLst/>
              <a:cxnLst/>
              <a:rect l="l" t="t" r="r" b="b"/>
              <a:pathLst>
                <a:path w="18408" h="13143" extrusionOk="0">
                  <a:moveTo>
                    <a:pt x="12378" y="501"/>
                  </a:moveTo>
                  <a:cubicBezTo>
                    <a:pt x="14706" y="501"/>
                    <a:pt x="16648" y="1351"/>
                    <a:pt x="17526" y="2993"/>
                  </a:cubicBezTo>
                  <a:cubicBezTo>
                    <a:pt x="17800" y="3517"/>
                    <a:pt x="17872" y="3933"/>
                    <a:pt x="17741" y="4267"/>
                  </a:cubicBezTo>
                  <a:cubicBezTo>
                    <a:pt x="17419" y="5076"/>
                    <a:pt x="15979" y="5541"/>
                    <a:pt x="14157" y="6136"/>
                  </a:cubicBezTo>
                  <a:cubicBezTo>
                    <a:pt x="12716" y="6612"/>
                    <a:pt x="11085" y="7148"/>
                    <a:pt x="9490" y="7993"/>
                  </a:cubicBezTo>
                  <a:cubicBezTo>
                    <a:pt x="7871" y="8863"/>
                    <a:pt x="6501" y="9958"/>
                    <a:pt x="5406" y="10839"/>
                  </a:cubicBezTo>
                  <a:cubicBezTo>
                    <a:pt x="4334" y="11696"/>
                    <a:pt x="3441" y="12423"/>
                    <a:pt x="2727" y="12589"/>
                  </a:cubicBezTo>
                  <a:cubicBezTo>
                    <a:pt x="2626" y="12618"/>
                    <a:pt x="2525" y="12634"/>
                    <a:pt x="2427" y="12634"/>
                  </a:cubicBezTo>
                  <a:cubicBezTo>
                    <a:pt x="2363" y="12634"/>
                    <a:pt x="2300" y="12627"/>
                    <a:pt x="2239" y="12613"/>
                  </a:cubicBezTo>
                  <a:cubicBezTo>
                    <a:pt x="1882" y="12542"/>
                    <a:pt x="1572" y="12244"/>
                    <a:pt x="1274" y="11696"/>
                  </a:cubicBezTo>
                  <a:cubicBezTo>
                    <a:pt x="524" y="10303"/>
                    <a:pt x="655" y="8541"/>
                    <a:pt x="1632" y="6731"/>
                  </a:cubicBezTo>
                  <a:cubicBezTo>
                    <a:pt x="2632" y="4886"/>
                    <a:pt x="4382" y="3231"/>
                    <a:pt x="6573" y="2064"/>
                  </a:cubicBezTo>
                  <a:cubicBezTo>
                    <a:pt x="8529" y="1013"/>
                    <a:pt x="10570" y="501"/>
                    <a:pt x="12378" y="501"/>
                  </a:cubicBezTo>
                  <a:close/>
                  <a:moveTo>
                    <a:pt x="12350" y="0"/>
                  </a:moveTo>
                  <a:cubicBezTo>
                    <a:pt x="11467" y="0"/>
                    <a:pt x="10534" y="115"/>
                    <a:pt x="9585" y="350"/>
                  </a:cubicBezTo>
                  <a:cubicBezTo>
                    <a:pt x="8502" y="623"/>
                    <a:pt x="7406" y="1040"/>
                    <a:pt x="6335" y="1612"/>
                  </a:cubicBezTo>
                  <a:cubicBezTo>
                    <a:pt x="4061" y="2826"/>
                    <a:pt x="2227" y="4564"/>
                    <a:pt x="1191" y="6493"/>
                  </a:cubicBezTo>
                  <a:cubicBezTo>
                    <a:pt x="131" y="8458"/>
                    <a:pt x="0" y="10387"/>
                    <a:pt x="834" y="11934"/>
                  </a:cubicBezTo>
                  <a:cubicBezTo>
                    <a:pt x="1191" y="12625"/>
                    <a:pt x="1620" y="13006"/>
                    <a:pt x="2132" y="13113"/>
                  </a:cubicBezTo>
                  <a:cubicBezTo>
                    <a:pt x="2229" y="13133"/>
                    <a:pt x="2328" y="13142"/>
                    <a:pt x="2427" y="13142"/>
                  </a:cubicBezTo>
                  <a:cubicBezTo>
                    <a:pt x="3348" y="13142"/>
                    <a:pt x="4363" y="12328"/>
                    <a:pt x="5727" y="11232"/>
                  </a:cubicBezTo>
                  <a:cubicBezTo>
                    <a:pt x="6858" y="10327"/>
                    <a:pt x="8144" y="9291"/>
                    <a:pt x="9728" y="8446"/>
                  </a:cubicBezTo>
                  <a:cubicBezTo>
                    <a:pt x="11288" y="7612"/>
                    <a:pt x="12895" y="7089"/>
                    <a:pt x="14312" y="6624"/>
                  </a:cubicBezTo>
                  <a:cubicBezTo>
                    <a:pt x="16264" y="5981"/>
                    <a:pt x="17800" y="5481"/>
                    <a:pt x="18205" y="4457"/>
                  </a:cubicBezTo>
                  <a:cubicBezTo>
                    <a:pt x="18408" y="3969"/>
                    <a:pt x="18324" y="3410"/>
                    <a:pt x="17979" y="2755"/>
                  </a:cubicBezTo>
                  <a:cubicBezTo>
                    <a:pt x="17008" y="946"/>
                    <a:pt x="14880" y="0"/>
                    <a:pt x="123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6" name="Google Shape;546;p39"/>
          <p:cNvSpPr/>
          <p:nvPr/>
        </p:nvSpPr>
        <p:spPr>
          <a:xfrm>
            <a:off x="2591738" y="764175"/>
            <a:ext cx="191100" cy="191100"/>
          </a:xfrm>
          <a:prstGeom prst="plus">
            <a:avLst>
              <a:gd name="adj" fmla="val 33379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7" name="Google Shape;547;p39"/>
          <p:cNvSpPr/>
          <p:nvPr/>
        </p:nvSpPr>
        <p:spPr>
          <a:xfrm>
            <a:off x="5960150" y="3705338"/>
            <a:ext cx="191100" cy="191100"/>
          </a:xfrm>
          <a:prstGeom prst="plus">
            <a:avLst>
              <a:gd name="adj" fmla="val 33379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583;p42">
            <a:extLst>
              <a:ext uri="{FF2B5EF4-FFF2-40B4-BE49-F238E27FC236}">
                <a16:creationId xmlns:a16="http://schemas.microsoft.com/office/drawing/2014/main" id="{440ABA55-A462-B6D0-557F-4CF347655222}"/>
              </a:ext>
            </a:extLst>
          </p:cNvPr>
          <p:cNvSpPr txBox="1">
            <a:spLocks/>
          </p:cNvSpPr>
          <p:nvPr/>
        </p:nvSpPr>
        <p:spPr>
          <a:xfrm>
            <a:off x="819390" y="72143"/>
            <a:ext cx="4804939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600"/>
              <a:buFont typeface="Montserrat"/>
              <a:buNone/>
              <a:defRPr sz="6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600"/>
              <a:buFont typeface="Montserrat"/>
              <a:buNone/>
              <a:defRPr sz="96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600"/>
              <a:buFont typeface="Montserrat"/>
              <a:buNone/>
              <a:defRPr sz="96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600"/>
              <a:buFont typeface="Montserrat"/>
              <a:buNone/>
              <a:defRPr sz="96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600"/>
              <a:buFont typeface="Montserrat"/>
              <a:buNone/>
              <a:defRPr sz="96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600"/>
              <a:buFont typeface="Montserrat"/>
              <a:buNone/>
              <a:defRPr sz="96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600"/>
              <a:buFont typeface="Montserrat"/>
              <a:buNone/>
              <a:defRPr sz="96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600"/>
              <a:buFont typeface="Montserrat"/>
              <a:buNone/>
              <a:defRPr sz="96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600"/>
              <a:buFont typeface="Montserrat"/>
              <a:buNone/>
              <a:defRPr sz="96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/>
            <a:r>
              <a:rPr lang="en-IN" sz="4000" dirty="0">
                <a:solidFill>
                  <a:srgbClr val="002060"/>
                </a:solidFill>
              </a:rPr>
              <a:t>KNN won!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7BE7FF-22BD-4C3C-2356-C9E51F5121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130" y="1376536"/>
            <a:ext cx="6557942" cy="36694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4" name="Google Shape;324;p32"/>
          <p:cNvGrpSpPr/>
          <p:nvPr/>
        </p:nvGrpSpPr>
        <p:grpSpPr>
          <a:xfrm flipH="1">
            <a:off x="-1154125" y="1615200"/>
            <a:ext cx="6731542" cy="3790811"/>
            <a:chOff x="3872950" y="1852275"/>
            <a:chExt cx="6731542" cy="3790811"/>
          </a:xfrm>
        </p:grpSpPr>
        <p:sp>
          <p:nvSpPr>
            <p:cNvPr id="325" name="Google Shape;325;p32"/>
            <p:cNvSpPr/>
            <p:nvPr/>
          </p:nvSpPr>
          <p:spPr>
            <a:xfrm>
              <a:off x="3872950" y="1852275"/>
              <a:ext cx="6346067" cy="3595736"/>
            </a:xfrm>
            <a:custGeom>
              <a:avLst/>
              <a:gdLst/>
              <a:ahLst/>
              <a:cxnLst/>
              <a:rect l="l" t="t" r="r" b="b"/>
              <a:pathLst>
                <a:path w="140875" h="79821" extrusionOk="0">
                  <a:moveTo>
                    <a:pt x="116898" y="58"/>
                  </a:moveTo>
                  <a:cubicBezTo>
                    <a:pt x="110209" y="58"/>
                    <a:pt x="102500" y="1133"/>
                    <a:pt x="98393" y="6775"/>
                  </a:cubicBezTo>
                  <a:cubicBezTo>
                    <a:pt x="93928" y="12907"/>
                    <a:pt x="96024" y="21563"/>
                    <a:pt x="96381" y="28552"/>
                  </a:cubicBezTo>
                  <a:cubicBezTo>
                    <a:pt x="96619" y="33302"/>
                    <a:pt x="96441" y="38196"/>
                    <a:pt x="94631" y="42589"/>
                  </a:cubicBezTo>
                  <a:cubicBezTo>
                    <a:pt x="92214" y="48447"/>
                    <a:pt x="86535" y="51971"/>
                    <a:pt x="80331" y="52495"/>
                  </a:cubicBezTo>
                  <a:cubicBezTo>
                    <a:pt x="79665" y="52551"/>
                    <a:pt x="78998" y="52578"/>
                    <a:pt x="78332" y="52578"/>
                  </a:cubicBezTo>
                  <a:cubicBezTo>
                    <a:pt x="74043" y="52578"/>
                    <a:pt x="69787" y="51484"/>
                    <a:pt x="65675" y="50185"/>
                  </a:cubicBezTo>
                  <a:cubicBezTo>
                    <a:pt x="57663" y="47660"/>
                    <a:pt x="49735" y="45235"/>
                    <a:pt x="41953" y="45235"/>
                  </a:cubicBezTo>
                  <a:cubicBezTo>
                    <a:pt x="35869" y="45235"/>
                    <a:pt x="29875" y="46718"/>
                    <a:pt x="24003" y="50793"/>
                  </a:cubicBezTo>
                  <a:cubicBezTo>
                    <a:pt x="16764" y="55817"/>
                    <a:pt x="10859" y="63223"/>
                    <a:pt x="6239" y="70664"/>
                  </a:cubicBezTo>
                  <a:cubicBezTo>
                    <a:pt x="4275" y="73807"/>
                    <a:pt x="2525" y="77116"/>
                    <a:pt x="1" y="79819"/>
                  </a:cubicBezTo>
                  <a:lnTo>
                    <a:pt x="1" y="79819"/>
                  </a:lnTo>
                  <a:cubicBezTo>
                    <a:pt x="380" y="79415"/>
                    <a:pt x="1846" y="79281"/>
                    <a:pt x="3697" y="79281"/>
                  </a:cubicBezTo>
                  <a:cubicBezTo>
                    <a:pt x="7292" y="79281"/>
                    <a:pt x="12337" y="79784"/>
                    <a:pt x="13680" y="79784"/>
                  </a:cubicBezTo>
                  <a:lnTo>
                    <a:pt x="140875" y="79784"/>
                  </a:lnTo>
                  <a:cubicBezTo>
                    <a:pt x="140875" y="79784"/>
                    <a:pt x="134588" y="4966"/>
                    <a:pt x="134588" y="4906"/>
                  </a:cubicBezTo>
                  <a:cubicBezTo>
                    <a:pt x="134172" y="1"/>
                    <a:pt x="122420" y="203"/>
                    <a:pt x="119182" y="96"/>
                  </a:cubicBezTo>
                  <a:cubicBezTo>
                    <a:pt x="118439" y="72"/>
                    <a:pt x="117675" y="58"/>
                    <a:pt x="116898" y="58"/>
                  </a:cubicBezTo>
                  <a:close/>
                  <a:moveTo>
                    <a:pt x="1" y="79819"/>
                  </a:moveTo>
                  <a:cubicBezTo>
                    <a:pt x="1" y="79819"/>
                    <a:pt x="0" y="79820"/>
                    <a:pt x="0" y="79820"/>
                  </a:cubicBezTo>
                  <a:cubicBezTo>
                    <a:pt x="0" y="79820"/>
                    <a:pt x="1" y="79819"/>
                    <a:pt x="1" y="7981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32"/>
            <p:cNvSpPr/>
            <p:nvPr/>
          </p:nvSpPr>
          <p:spPr>
            <a:xfrm>
              <a:off x="4258425" y="2047350"/>
              <a:ext cx="6346067" cy="3595736"/>
            </a:xfrm>
            <a:custGeom>
              <a:avLst/>
              <a:gdLst/>
              <a:ahLst/>
              <a:cxnLst/>
              <a:rect l="l" t="t" r="r" b="b"/>
              <a:pathLst>
                <a:path w="140875" h="79821" extrusionOk="0">
                  <a:moveTo>
                    <a:pt x="116898" y="58"/>
                  </a:moveTo>
                  <a:cubicBezTo>
                    <a:pt x="110209" y="58"/>
                    <a:pt x="102500" y="1133"/>
                    <a:pt x="98393" y="6775"/>
                  </a:cubicBezTo>
                  <a:cubicBezTo>
                    <a:pt x="93928" y="12907"/>
                    <a:pt x="96024" y="21563"/>
                    <a:pt x="96381" y="28552"/>
                  </a:cubicBezTo>
                  <a:cubicBezTo>
                    <a:pt x="96619" y="33302"/>
                    <a:pt x="96441" y="38196"/>
                    <a:pt x="94631" y="42589"/>
                  </a:cubicBezTo>
                  <a:cubicBezTo>
                    <a:pt x="92214" y="48447"/>
                    <a:pt x="86535" y="51971"/>
                    <a:pt x="80331" y="52495"/>
                  </a:cubicBezTo>
                  <a:cubicBezTo>
                    <a:pt x="79665" y="52551"/>
                    <a:pt x="78998" y="52578"/>
                    <a:pt x="78332" y="52578"/>
                  </a:cubicBezTo>
                  <a:cubicBezTo>
                    <a:pt x="74043" y="52578"/>
                    <a:pt x="69787" y="51484"/>
                    <a:pt x="65675" y="50185"/>
                  </a:cubicBezTo>
                  <a:cubicBezTo>
                    <a:pt x="57663" y="47660"/>
                    <a:pt x="49735" y="45235"/>
                    <a:pt x="41953" y="45235"/>
                  </a:cubicBezTo>
                  <a:cubicBezTo>
                    <a:pt x="35869" y="45235"/>
                    <a:pt x="29875" y="46718"/>
                    <a:pt x="24003" y="50793"/>
                  </a:cubicBezTo>
                  <a:cubicBezTo>
                    <a:pt x="16764" y="55817"/>
                    <a:pt x="10859" y="63223"/>
                    <a:pt x="6239" y="70664"/>
                  </a:cubicBezTo>
                  <a:cubicBezTo>
                    <a:pt x="4275" y="73807"/>
                    <a:pt x="2525" y="77116"/>
                    <a:pt x="1" y="79819"/>
                  </a:cubicBezTo>
                  <a:lnTo>
                    <a:pt x="1" y="79819"/>
                  </a:lnTo>
                  <a:cubicBezTo>
                    <a:pt x="380" y="79415"/>
                    <a:pt x="1846" y="79281"/>
                    <a:pt x="3697" y="79281"/>
                  </a:cubicBezTo>
                  <a:cubicBezTo>
                    <a:pt x="7292" y="79281"/>
                    <a:pt x="12337" y="79784"/>
                    <a:pt x="13680" y="79784"/>
                  </a:cubicBezTo>
                  <a:lnTo>
                    <a:pt x="140875" y="79784"/>
                  </a:lnTo>
                  <a:cubicBezTo>
                    <a:pt x="140875" y="79784"/>
                    <a:pt x="134588" y="4966"/>
                    <a:pt x="134588" y="4906"/>
                  </a:cubicBezTo>
                  <a:cubicBezTo>
                    <a:pt x="134172" y="1"/>
                    <a:pt x="122420" y="203"/>
                    <a:pt x="119182" y="96"/>
                  </a:cubicBezTo>
                  <a:cubicBezTo>
                    <a:pt x="118439" y="72"/>
                    <a:pt x="117675" y="58"/>
                    <a:pt x="116898" y="58"/>
                  </a:cubicBezTo>
                  <a:close/>
                  <a:moveTo>
                    <a:pt x="1" y="79819"/>
                  </a:moveTo>
                  <a:cubicBezTo>
                    <a:pt x="1" y="79819"/>
                    <a:pt x="0" y="79820"/>
                    <a:pt x="0" y="79820"/>
                  </a:cubicBezTo>
                  <a:cubicBezTo>
                    <a:pt x="0" y="79820"/>
                    <a:pt x="1" y="79819"/>
                    <a:pt x="1" y="79819"/>
                  </a:cubicBezTo>
                  <a:close/>
                </a:path>
              </a:pathLst>
            </a:custGeom>
            <a:solidFill>
              <a:srgbClr val="83D7DD">
                <a:alpha val="455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7" name="Google Shape;327;p32"/>
          <p:cNvSpPr txBox="1">
            <a:spLocks noGrp="1"/>
          </p:cNvSpPr>
          <p:nvPr>
            <p:ph type="title"/>
          </p:nvPr>
        </p:nvSpPr>
        <p:spPr>
          <a:xfrm>
            <a:off x="3956499" y="1376800"/>
            <a:ext cx="4851169" cy="177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2060"/>
                </a:solidFill>
              </a:rPr>
              <a:t>REVIEW 2</a:t>
            </a:r>
            <a:endParaRPr dirty="0">
              <a:solidFill>
                <a:srgbClr val="002060"/>
              </a:solidFill>
            </a:endParaRPr>
          </a:p>
        </p:txBody>
      </p:sp>
      <p:sp>
        <p:nvSpPr>
          <p:cNvPr id="328" name="Google Shape;328;p32"/>
          <p:cNvSpPr txBox="1">
            <a:spLocks noGrp="1"/>
          </p:cNvSpPr>
          <p:nvPr>
            <p:ph type="title" idx="2"/>
          </p:nvPr>
        </p:nvSpPr>
        <p:spPr>
          <a:xfrm>
            <a:off x="3956500" y="611200"/>
            <a:ext cx="1235442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pic>
        <p:nvPicPr>
          <p:cNvPr id="329" name="Google Shape;329;p32"/>
          <p:cNvPicPr preferRelativeResize="0">
            <a:picLocks noGrp="1"/>
          </p:cNvPicPr>
          <p:nvPr>
            <p:ph type="pic" idx="3"/>
          </p:nvPr>
        </p:nvPicPr>
        <p:blipFill rotWithShape="1">
          <a:blip r:embed="rId3"/>
          <a:srcRect l="12500" r="12500"/>
          <a:stretch/>
        </p:blipFill>
        <p:spPr>
          <a:xfrm>
            <a:off x="715100" y="1615200"/>
            <a:ext cx="2993100" cy="2993100"/>
          </a:xfrm>
          <a:prstGeom prst="ellipse">
            <a:avLst/>
          </a:prstGeom>
        </p:spPr>
      </p:pic>
      <p:grpSp>
        <p:nvGrpSpPr>
          <p:cNvPr id="330" name="Google Shape;330;p32"/>
          <p:cNvGrpSpPr/>
          <p:nvPr/>
        </p:nvGrpSpPr>
        <p:grpSpPr>
          <a:xfrm>
            <a:off x="1106919" y="716041"/>
            <a:ext cx="695577" cy="479734"/>
            <a:chOff x="4530850" y="3323263"/>
            <a:chExt cx="543250" cy="374675"/>
          </a:xfrm>
        </p:grpSpPr>
        <p:sp>
          <p:nvSpPr>
            <p:cNvPr id="331" name="Google Shape;331;p32"/>
            <p:cNvSpPr/>
            <p:nvPr/>
          </p:nvSpPr>
          <p:spPr>
            <a:xfrm>
              <a:off x="4530850" y="3323263"/>
              <a:ext cx="509625" cy="322650"/>
            </a:xfrm>
            <a:custGeom>
              <a:avLst/>
              <a:gdLst/>
              <a:ahLst/>
              <a:cxnLst/>
              <a:rect l="l" t="t" r="r" b="b"/>
              <a:pathLst>
                <a:path w="20385" h="12906" extrusionOk="0">
                  <a:moveTo>
                    <a:pt x="13217" y="1"/>
                  </a:moveTo>
                  <a:cubicBezTo>
                    <a:pt x="11331" y="1"/>
                    <a:pt x="9212" y="531"/>
                    <a:pt x="7180" y="1622"/>
                  </a:cubicBezTo>
                  <a:cubicBezTo>
                    <a:pt x="2465" y="4146"/>
                    <a:pt x="1" y="8706"/>
                    <a:pt x="1668" y="11814"/>
                  </a:cubicBezTo>
                  <a:cubicBezTo>
                    <a:pt x="2083" y="12588"/>
                    <a:pt x="2541" y="12905"/>
                    <a:pt x="3068" y="12905"/>
                  </a:cubicBezTo>
                  <a:cubicBezTo>
                    <a:pt x="4655" y="12905"/>
                    <a:pt x="6864" y="10033"/>
                    <a:pt x="10395" y="8147"/>
                  </a:cubicBezTo>
                  <a:cubicBezTo>
                    <a:pt x="15110" y="5623"/>
                    <a:pt x="20384" y="5789"/>
                    <a:pt x="18717" y="2682"/>
                  </a:cubicBezTo>
                  <a:cubicBezTo>
                    <a:pt x="17771" y="917"/>
                    <a:pt x="15695" y="1"/>
                    <a:pt x="132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32"/>
            <p:cNvSpPr/>
            <p:nvPr/>
          </p:nvSpPr>
          <p:spPr>
            <a:xfrm>
              <a:off x="4613900" y="3369363"/>
              <a:ext cx="460200" cy="328575"/>
            </a:xfrm>
            <a:custGeom>
              <a:avLst/>
              <a:gdLst/>
              <a:ahLst/>
              <a:cxnLst/>
              <a:rect l="l" t="t" r="r" b="b"/>
              <a:pathLst>
                <a:path w="18408" h="13143" extrusionOk="0">
                  <a:moveTo>
                    <a:pt x="12378" y="501"/>
                  </a:moveTo>
                  <a:cubicBezTo>
                    <a:pt x="14706" y="501"/>
                    <a:pt x="16648" y="1351"/>
                    <a:pt x="17526" y="2993"/>
                  </a:cubicBezTo>
                  <a:cubicBezTo>
                    <a:pt x="17800" y="3517"/>
                    <a:pt x="17872" y="3933"/>
                    <a:pt x="17741" y="4267"/>
                  </a:cubicBezTo>
                  <a:cubicBezTo>
                    <a:pt x="17419" y="5076"/>
                    <a:pt x="15979" y="5541"/>
                    <a:pt x="14157" y="6136"/>
                  </a:cubicBezTo>
                  <a:cubicBezTo>
                    <a:pt x="12716" y="6612"/>
                    <a:pt x="11085" y="7148"/>
                    <a:pt x="9490" y="7993"/>
                  </a:cubicBezTo>
                  <a:cubicBezTo>
                    <a:pt x="7871" y="8863"/>
                    <a:pt x="6501" y="9958"/>
                    <a:pt x="5406" y="10839"/>
                  </a:cubicBezTo>
                  <a:cubicBezTo>
                    <a:pt x="4334" y="11696"/>
                    <a:pt x="3441" y="12423"/>
                    <a:pt x="2727" y="12589"/>
                  </a:cubicBezTo>
                  <a:cubicBezTo>
                    <a:pt x="2626" y="12618"/>
                    <a:pt x="2525" y="12634"/>
                    <a:pt x="2427" y="12634"/>
                  </a:cubicBezTo>
                  <a:cubicBezTo>
                    <a:pt x="2363" y="12634"/>
                    <a:pt x="2300" y="12627"/>
                    <a:pt x="2239" y="12613"/>
                  </a:cubicBezTo>
                  <a:cubicBezTo>
                    <a:pt x="1882" y="12542"/>
                    <a:pt x="1572" y="12244"/>
                    <a:pt x="1274" y="11696"/>
                  </a:cubicBezTo>
                  <a:cubicBezTo>
                    <a:pt x="524" y="10303"/>
                    <a:pt x="655" y="8541"/>
                    <a:pt x="1632" y="6731"/>
                  </a:cubicBezTo>
                  <a:cubicBezTo>
                    <a:pt x="2632" y="4886"/>
                    <a:pt x="4382" y="3231"/>
                    <a:pt x="6573" y="2064"/>
                  </a:cubicBezTo>
                  <a:cubicBezTo>
                    <a:pt x="8529" y="1013"/>
                    <a:pt x="10570" y="501"/>
                    <a:pt x="12378" y="501"/>
                  </a:cubicBezTo>
                  <a:close/>
                  <a:moveTo>
                    <a:pt x="12350" y="0"/>
                  </a:moveTo>
                  <a:cubicBezTo>
                    <a:pt x="11467" y="0"/>
                    <a:pt x="10534" y="115"/>
                    <a:pt x="9585" y="350"/>
                  </a:cubicBezTo>
                  <a:cubicBezTo>
                    <a:pt x="8502" y="623"/>
                    <a:pt x="7406" y="1040"/>
                    <a:pt x="6335" y="1612"/>
                  </a:cubicBezTo>
                  <a:cubicBezTo>
                    <a:pt x="4061" y="2826"/>
                    <a:pt x="2227" y="4564"/>
                    <a:pt x="1191" y="6493"/>
                  </a:cubicBezTo>
                  <a:cubicBezTo>
                    <a:pt x="131" y="8458"/>
                    <a:pt x="0" y="10387"/>
                    <a:pt x="834" y="11934"/>
                  </a:cubicBezTo>
                  <a:cubicBezTo>
                    <a:pt x="1191" y="12625"/>
                    <a:pt x="1620" y="13006"/>
                    <a:pt x="2132" y="13113"/>
                  </a:cubicBezTo>
                  <a:cubicBezTo>
                    <a:pt x="2229" y="13133"/>
                    <a:pt x="2328" y="13142"/>
                    <a:pt x="2427" y="13142"/>
                  </a:cubicBezTo>
                  <a:cubicBezTo>
                    <a:pt x="3348" y="13142"/>
                    <a:pt x="4363" y="12328"/>
                    <a:pt x="5727" y="11232"/>
                  </a:cubicBezTo>
                  <a:cubicBezTo>
                    <a:pt x="6858" y="10327"/>
                    <a:pt x="8144" y="9291"/>
                    <a:pt x="9728" y="8446"/>
                  </a:cubicBezTo>
                  <a:cubicBezTo>
                    <a:pt x="11288" y="7612"/>
                    <a:pt x="12895" y="7089"/>
                    <a:pt x="14312" y="6624"/>
                  </a:cubicBezTo>
                  <a:cubicBezTo>
                    <a:pt x="16264" y="5981"/>
                    <a:pt x="17800" y="5481"/>
                    <a:pt x="18205" y="4457"/>
                  </a:cubicBezTo>
                  <a:cubicBezTo>
                    <a:pt x="18408" y="3969"/>
                    <a:pt x="18324" y="3410"/>
                    <a:pt x="17979" y="2755"/>
                  </a:cubicBezTo>
                  <a:cubicBezTo>
                    <a:pt x="17008" y="946"/>
                    <a:pt x="14880" y="0"/>
                    <a:pt x="1235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3" name="Google Shape;333;p32"/>
          <p:cNvGrpSpPr/>
          <p:nvPr/>
        </p:nvGrpSpPr>
        <p:grpSpPr>
          <a:xfrm rot="9807612">
            <a:off x="7405919" y="3145237"/>
            <a:ext cx="695566" cy="479726"/>
            <a:chOff x="4530850" y="3323263"/>
            <a:chExt cx="543250" cy="374675"/>
          </a:xfrm>
        </p:grpSpPr>
        <p:sp>
          <p:nvSpPr>
            <p:cNvPr id="334" name="Google Shape;334;p32"/>
            <p:cNvSpPr/>
            <p:nvPr/>
          </p:nvSpPr>
          <p:spPr>
            <a:xfrm>
              <a:off x="4530850" y="3323263"/>
              <a:ext cx="509625" cy="322650"/>
            </a:xfrm>
            <a:custGeom>
              <a:avLst/>
              <a:gdLst/>
              <a:ahLst/>
              <a:cxnLst/>
              <a:rect l="l" t="t" r="r" b="b"/>
              <a:pathLst>
                <a:path w="20385" h="12906" extrusionOk="0">
                  <a:moveTo>
                    <a:pt x="13217" y="1"/>
                  </a:moveTo>
                  <a:cubicBezTo>
                    <a:pt x="11331" y="1"/>
                    <a:pt x="9212" y="531"/>
                    <a:pt x="7180" y="1622"/>
                  </a:cubicBezTo>
                  <a:cubicBezTo>
                    <a:pt x="2465" y="4146"/>
                    <a:pt x="1" y="8706"/>
                    <a:pt x="1668" y="11814"/>
                  </a:cubicBezTo>
                  <a:cubicBezTo>
                    <a:pt x="2083" y="12588"/>
                    <a:pt x="2541" y="12905"/>
                    <a:pt x="3068" y="12905"/>
                  </a:cubicBezTo>
                  <a:cubicBezTo>
                    <a:pt x="4655" y="12905"/>
                    <a:pt x="6864" y="10033"/>
                    <a:pt x="10395" y="8147"/>
                  </a:cubicBezTo>
                  <a:cubicBezTo>
                    <a:pt x="15110" y="5623"/>
                    <a:pt x="20384" y="5789"/>
                    <a:pt x="18717" y="2682"/>
                  </a:cubicBezTo>
                  <a:cubicBezTo>
                    <a:pt x="17771" y="917"/>
                    <a:pt x="15695" y="1"/>
                    <a:pt x="132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32"/>
            <p:cNvSpPr/>
            <p:nvPr/>
          </p:nvSpPr>
          <p:spPr>
            <a:xfrm>
              <a:off x="4613900" y="3369363"/>
              <a:ext cx="460200" cy="328575"/>
            </a:xfrm>
            <a:custGeom>
              <a:avLst/>
              <a:gdLst/>
              <a:ahLst/>
              <a:cxnLst/>
              <a:rect l="l" t="t" r="r" b="b"/>
              <a:pathLst>
                <a:path w="18408" h="13143" extrusionOk="0">
                  <a:moveTo>
                    <a:pt x="12378" y="501"/>
                  </a:moveTo>
                  <a:cubicBezTo>
                    <a:pt x="14706" y="501"/>
                    <a:pt x="16648" y="1351"/>
                    <a:pt x="17526" y="2993"/>
                  </a:cubicBezTo>
                  <a:cubicBezTo>
                    <a:pt x="17800" y="3517"/>
                    <a:pt x="17872" y="3933"/>
                    <a:pt x="17741" y="4267"/>
                  </a:cubicBezTo>
                  <a:cubicBezTo>
                    <a:pt x="17419" y="5076"/>
                    <a:pt x="15979" y="5541"/>
                    <a:pt x="14157" y="6136"/>
                  </a:cubicBezTo>
                  <a:cubicBezTo>
                    <a:pt x="12716" y="6612"/>
                    <a:pt x="11085" y="7148"/>
                    <a:pt x="9490" y="7993"/>
                  </a:cubicBezTo>
                  <a:cubicBezTo>
                    <a:pt x="7871" y="8863"/>
                    <a:pt x="6501" y="9958"/>
                    <a:pt x="5406" y="10839"/>
                  </a:cubicBezTo>
                  <a:cubicBezTo>
                    <a:pt x="4334" y="11696"/>
                    <a:pt x="3441" y="12423"/>
                    <a:pt x="2727" y="12589"/>
                  </a:cubicBezTo>
                  <a:cubicBezTo>
                    <a:pt x="2626" y="12618"/>
                    <a:pt x="2525" y="12634"/>
                    <a:pt x="2427" y="12634"/>
                  </a:cubicBezTo>
                  <a:cubicBezTo>
                    <a:pt x="2363" y="12634"/>
                    <a:pt x="2300" y="12627"/>
                    <a:pt x="2239" y="12613"/>
                  </a:cubicBezTo>
                  <a:cubicBezTo>
                    <a:pt x="1882" y="12542"/>
                    <a:pt x="1572" y="12244"/>
                    <a:pt x="1274" y="11696"/>
                  </a:cubicBezTo>
                  <a:cubicBezTo>
                    <a:pt x="524" y="10303"/>
                    <a:pt x="655" y="8541"/>
                    <a:pt x="1632" y="6731"/>
                  </a:cubicBezTo>
                  <a:cubicBezTo>
                    <a:pt x="2632" y="4886"/>
                    <a:pt x="4382" y="3231"/>
                    <a:pt x="6573" y="2064"/>
                  </a:cubicBezTo>
                  <a:cubicBezTo>
                    <a:pt x="8529" y="1013"/>
                    <a:pt x="10570" y="501"/>
                    <a:pt x="12378" y="501"/>
                  </a:cubicBezTo>
                  <a:close/>
                  <a:moveTo>
                    <a:pt x="12350" y="0"/>
                  </a:moveTo>
                  <a:cubicBezTo>
                    <a:pt x="11467" y="0"/>
                    <a:pt x="10534" y="115"/>
                    <a:pt x="9585" y="350"/>
                  </a:cubicBezTo>
                  <a:cubicBezTo>
                    <a:pt x="8502" y="623"/>
                    <a:pt x="7406" y="1040"/>
                    <a:pt x="6335" y="1612"/>
                  </a:cubicBezTo>
                  <a:cubicBezTo>
                    <a:pt x="4061" y="2826"/>
                    <a:pt x="2227" y="4564"/>
                    <a:pt x="1191" y="6493"/>
                  </a:cubicBezTo>
                  <a:cubicBezTo>
                    <a:pt x="131" y="8458"/>
                    <a:pt x="0" y="10387"/>
                    <a:pt x="834" y="11934"/>
                  </a:cubicBezTo>
                  <a:cubicBezTo>
                    <a:pt x="1191" y="12625"/>
                    <a:pt x="1620" y="13006"/>
                    <a:pt x="2132" y="13113"/>
                  </a:cubicBezTo>
                  <a:cubicBezTo>
                    <a:pt x="2229" y="13133"/>
                    <a:pt x="2328" y="13142"/>
                    <a:pt x="2427" y="13142"/>
                  </a:cubicBezTo>
                  <a:cubicBezTo>
                    <a:pt x="3348" y="13142"/>
                    <a:pt x="4363" y="12328"/>
                    <a:pt x="5727" y="11232"/>
                  </a:cubicBezTo>
                  <a:cubicBezTo>
                    <a:pt x="6858" y="10327"/>
                    <a:pt x="8144" y="9291"/>
                    <a:pt x="9728" y="8446"/>
                  </a:cubicBezTo>
                  <a:cubicBezTo>
                    <a:pt x="11288" y="7612"/>
                    <a:pt x="12895" y="7089"/>
                    <a:pt x="14312" y="6624"/>
                  </a:cubicBezTo>
                  <a:cubicBezTo>
                    <a:pt x="16264" y="5981"/>
                    <a:pt x="17800" y="5481"/>
                    <a:pt x="18205" y="4457"/>
                  </a:cubicBezTo>
                  <a:cubicBezTo>
                    <a:pt x="18408" y="3969"/>
                    <a:pt x="18324" y="3410"/>
                    <a:pt x="17979" y="2755"/>
                  </a:cubicBezTo>
                  <a:cubicBezTo>
                    <a:pt x="17008" y="946"/>
                    <a:pt x="14880" y="0"/>
                    <a:pt x="123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6" name="Google Shape;336;p32"/>
          <p:cNvSpPr/>
          <p:nvPr/>
        </p:nvSpPr>
        <p:spPr>
          <a:xfrm>
            <a:off x="5980750" y="3823888"/>
            <a:ext cx="191100" cy="191100"/>
          </a:xfrm>
          <a:prstGeom prst="plus">
            <a:avLst>
              <a:gd name="adj" fmla="val 33379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673093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35"/>
          <p:cNvSpPr txBox="1">
            <a:spLocks noGrp="1"/>
          </p:cNvSpPr>
          <p:nvPr>
            <p:ph type="subTitle" idx="4"/>
          </p:nvPr>
        </p:nvSpPr>
        <p:spPr>
          <a:xfrm>
            <a:off x="937625" y="2250825"/>
            <a:ext cx="2101500" cy="42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NA</a:t>
            </a:r>
            <a:r>
              <a:rPr lang="en-IN" dirty="0"/>
              <a:t>Ï</a:t>
            </a:r>
            <a:r>
              <a:rPr lang="en" dirty="0"/>
              <a:t>VE BAYES</a:t>
            </a:r>
            <a:endParaRPr dirty="0"/>
          </a:p>
        </p:txBody>
      </p:sp>
      <p:sp>
        <p:nvSpPr>
          <p:cNvPr id="391" name="Google Shape;391;p35"/>
          <p:cNvSpPr txBox="1">
            <a:spLocks noGrp="1"/>
          </p:cNvSpPr>
          <p:nvPr>
            <p:ph type="subTitle" idx="5"/>
          </p:nvPr>
        </p:nvSpPr>
        <p:spPr>
          <a:xfrm>
            <a:off x="3484353" y="2250825"/>
            <a:ext cx="2999820" cy="42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GAUSSIAN </a:t>
            </a:r>
            <a:endParaRPr dirty="0"/>
          </a:p>
        </p:txBody>
      </p:sp>
      <p:sp>
        <p:nvSpPr>
          <p:cNvPr id="392" name="Google Shape;392;p35"/>
          <p:cNvSpPr txBox="1">
            <a:spLocks noGrp="1"/>
          </p:cNvSpPr>
          <p:nvPr>
            <p:ph type="subTitle" idx="1"/>
          </p:nvPr>
        </p:nvSpPr>
        <p:spPr>
          <a:xfrm>
            <a:off x="937625" y="2582675"/>
            <a:ext cx="2101500" cy="144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Naive Bayes, based on Bayes' theorem, assumes independence between features, offering simplicity and efficiency for classification tasks with modest data.</a:t>
            </a:r>
          </a:p>
        </p:txBody>
      </p:sp>
      <p:sp>
        <p:nvSpPr>
          <p:cNvPr id="393" name="Google Shape;393;p35"/>
          <p:cNvSpPr txBox="1">
            <a:spLocks noGrp="1"/>
          </p:cNvSpPr>
          <p:nvPr>
            <p:ph type="subTitle" idx="2"/>
          </p:nvPr>
        </p:nvSpPr>
        <p:spPr>
          <a:xfrm>
            <a:off x="3484350" y="2582675"/>
            <a:ext cx="2101500" cy="144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Gaussian Process relies on probabilistic </a:t>
            </a:r>
            <a:r>
              <a:rPr lang="en-GB" dirty="0" err="1"/>
              <a:t>modeling</a:t>
            </a:r>
            <a:r>
              <a:rPr lang="en-GB" dirty="0"/>
              <a:t>, predicting distributions over functions, beneficial for small datasets, providing uncertainty estimates, and handling non-linear relationships.</a:t>
            </a:r>
          </a:p>
        </p:txBody>
      </p:sp>
      <p:sp>
        <p:nvSpPr>
          <p:cNvPr id="394" name="Google Shape;394;p35"/>
          <p:cNvSpPr txBox="1">
            <a:spLocks noGrp="1"/>
          </p:cNvSpPr>
          <p:nvPr>
            <p:ph type="subTitle" idx="3"/>
          </p:nvPr>
        </p:nvSpPr>
        <p:spPr>
          <a:xfrm>
            <a:off x="6031075" y="2582675"/>
            <a:ext cx="2101500" cy="144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Logistic Regression, a linear model, predicts probabilities for binary classification by mapping features to the sigmoid function, offering interpretability and ease of implementation.</a:t>
            </a:r>
          </a:p>
        </p:txBody>
      </p:sp>
      <p:sp>
        <p:nvSpPr>
          <p:cNvPr id="395" name="Google Shape;395;p35"/>
          <p:cNvSpPr txBox="1">
            <a:spLocks noGrp="1"/>
          </p:cNvSpPr>
          <p:nvPr>
            <p:ph type="subTitle" idx="6"/>
          </p:nvPr>
        </p:nvSpPr>
        <p:spPr>
          <a:xfrm>
            <a:off x="6031075" y="2250825"/>
            <a:ext cx="2101500" cy="42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LOGISITIC REG</a:t>
            </a:r>
            <a:endParaRPr dirty="0"/>
          </a:p>
        </p:txBody>
      </p:sp>
      <p:grpSp>
        <p:nvGrpSpPr>
          <p:cNvPr id="396" name="Google Shape;396;p35"/>
          <p:cNvGrpSpPr/>
          <p:nvPr/>
        </p:nvGrpSpPr>
        <p:grpSpPr>
          <a:xfrm rot="10382556">
            <a:off x="475157" y="4401934"/>
            <a:ext cx="695593" cy="479745"/>
            <a:chOff x="4530850" y="3323263"/>
            <a:chExt cx="543250" cy="374675"/>
          </a:xfrm>
        </p:grpSpPr>
        <p:sp>
          <p:nvSpPr>
            <p:cNvPr id="397" name="Google Shape;397;p35"/>
            <p:cNvSpPr/>
            <p:nvPr/>
          </p:nvSpPr>
          <p:spPr>
            <a:xfrm>
              <a:off x="4530850" y="3323263"/>
              <a:ext cx="509625" cy="322650"/>
            </a:xfrm>
            <a:custGeom>
              <a:avLst/>
              <a:gdLst/>
              <a:ahLst/>
              <a:cxnLst/>
              <a:rect l="l" t="t" r="r" b="b"/>
              <a:pathLst>
                <a:path w="20385" h="12906" extrusionOk="0">
                  <a:moveTo>
                    <a:pt x="13217" y="1"/>
                  </a:moveTo>
                  <a:cubicBezTo>
                    <a:pt x="11331" y="1"/>
                    <a:pt x="9212" y="531"/>
                    <a:pt x="7180" y="1622"/>
                  </a:cubicBezTo>
                  <a:cubicBezTo>
                    <a:pt x="2465" y="4146"/>
                    <a:pt x="1" y="8706"/>
                    <a:pt x="1668" y="11814"/>
                  </a:cubicBezTo>
                  <a:cubicBezTo>
                    <a:pt x="2083" y="12588"/>
                    <a:pt x="2541" y="12905"/>
                    <a:pt x="3068" y="12905"/>
                  </a:cubicBezTo>
                  <a:cubicBezTo>
                    <a:pt x="4655" y="12905"/>
                    <a:pt x="6864" y="10033"/>
                    <a:pt x="10395" y="8147"/>
                  </a:cubicBezTo>
                  <a:cubicBezTo>
                    <a:pt x="15110" y="5623"/>
                    <a:pt x="20384" y="5789"/>
                    <a:pt x="18717" y="2682"/>
                  </a:cubicBezTo>
                  <a:cubicBezTo>
                    <a:pt x="17771" y="917"/>
                    <a:pt x="15695" y="1"/>
                    <a:pt x="132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35"/>
            <p:cNvSpPr/>
            <p:nvPr/>
          </p:nvSpPr>
          <p:spPr>
            <a:xfrm>
              <a:off x="4613900" y="3369363"/>
              <a:ext cx="460200" cy="328575"/>
            </a:xfrm>
            <a:custGeom>
              <a:avLst/>
              <a:gdLst/>
              <a:ahLst/>
              <a:cxnLst/>
              <a:rect l="l" t="t" r="r" b="b"/>
              <a:pathLst>
                <a:path w="18408" h="13143" extrusionOk="0">
                  <a:moveTo>
                    <a:pt x="12378" y="501"/>
                  </a:moveTo>
                  <a:cubicBezTo>
                    <a:pt x="14706" y="501"/>
                    <a:pt x="16648" y="1351"/>
                    <a:pt x="17526" y="2993"/>
                  </a:cubicBezTo>
                  <a:cubicBezTo>
                    <a:pt x="17800" y="3517"/>
                    <a:pt x="17872" y="3933"/>
                    <a:pt x="17741" y="4267"/>
                  </a:cubicBezTo>
                  <a:cubicBezTo>
                    <a:pt x="17419" y="5076"/>
                    <a:pt x="15979" y="5541"/>
                    <a:pt x="14157" y="6136"/>
                  </a:cubicBezTo>
                  <a:cubicBezTo>
                    <a:pt x="12716" y="6612"/>
                    <a:pt x="11085" y="7148"/>
                    <a:pt x="9490" y="7993"/>
                  </a:cubicBezTo>
                  <a:cubicBezTo>
                    <a:pt x="7871" y="8863"/>
                    <a:pt x="6501" y="9958"/>
                    <a:pt x="5406" y="10839"/>
                  </a:cubicBezTo>
                  <a:cubicBezTo>
                    <a:pt x="4334" y="11696"/>
                    <a:pt x="3441" y="12423"/>
                    <a:pt x="2727" y="12589"/>
                  </a:cubicBezTo>
                  <a:cubicBezTo>
                    <a:pt x="2626" y="12618"/>
                    <a:pt x="2525" y="12634"/>
                    <a:pt x="2427" y="12634"/>
                  </a:cubicBezTo>
                  <a:cubicBezTo>
                    <a:pt x="2363" y="12634"/>
                    <a:pt x="2300" y="12627"/>
                    <a:pt x="2239" y="12613"/>
                  </a:cubicBezTo>
                  <a:cubicBezTo>
                    <a:pt x="1882" y="12542"/>
                    <a:pt x="1572" y="12244"/>
                    <a:pt x="1274" y="11696"/>
                  </a:cubicBezTo>
                  <a:cubicBezTo>
                    <a:pt x="524" y="10303"/>
                    <a:pt x="655" y="8541"/>
                    <a:pt x="1632" y="6731"/>
                  </a:cubicBezTo>
                  <a:cubicBezTo>
                    <a:pt x="2632" y="4886"/>
                    <a:pt x="4382" y="3231"/>
                    <a:pt x="6573" y="2064"/>
                  </a:cubicBezTo>
                  <a:cubicBezTo>
                    <a:pt x="8529" y="1013"/>
                    <a:pt x="10570" y="501"/>
                    <a:pt x="12378" y="501"/>
                  </a:cubicBezTo>
                  <a:close/>
                  <a:moveTo>
                    <a:pt x="12350" y="0"/>
                  </a:moveTo>
                  <a:cubicBezTo>
                    <a:pt x="11467" y="0"/>
                    <a:pt x="10534" y="115"/>
                    <a:pt x="9585" y="350"/>
                  </a:cubicBezTo>
                  <a:cubicBezTo>
                    <a:pt x="8502" y="623"/>
                    <a:pt x="7406" y="1040"/>
                    <a:pt x="6335" y="1612"/>
                  </a:cubicBezTo>
                  <a:cubicBezTo>
                    <a:pt x="4061" y="2826"/>
                    <a:pt x="2227" y="4564"/>
                    <a:pt x="1191" y="6493"/>
                  </a:cubicBezTo>
                  <a:cubicBezTo>
                    <a:pt x="131" y="8458"/>
                    <a:pt x="0" y="10387"/>
                    <a:pt x="834" y="11934"/>
                  </a:cubicBezTo>
                  <a:cubicBezTo>
                    <a:pt x="1191" y="12625"/>
                    <a:pt x="1620" y="13006"/>
                    <a:pt x="2132" y="13113"/>
                  </a:cubicBezTo>
                  <a:cubicBezTo>
                    <a:pt x="2229" y="13133"/>
                    <a:pt x="2328" y="13142"/>
                    <a:pt x="2427" y="13142"/>
                  </a:cubicBezTo>
                  <a:cubicBezTo>
                    <a:pt x="3348" y="13142"/>
                    <a:pt x="4363" y="12328"/>
                    <a:pt x="5727" y="11232"/>
                  </a:cubicBezTo>
                  <a:cubicBezTo>
                    <a:pt x="6858" y="10327"/>
                    <a:pt x="8144" y="9291"/>
                    <a:pt x="9728" y="8446"/>
                  </a:cubicBezTo>
                  <a:cubicBezTo>
                    <a:pt x="11288" y="7612"/>
                    <a:pt x="12895" y="7089"/>
                    <a:pt x="14312" y="6624"/>
                  </a:cubicBezTo>
                  <a:cubicBezTo>
                    <a:pt x="16264" y="5981"/>
                    <a:pt x="17800" y="5481"/>
                    <a:pt x="18205" y="4457"/>
                  </a:cubicBezTo>
                  <a:cubicBezTo>
                    <a:pt x="18408" y="3969"/>
                    <a:pt x="18324" y="3410"/>
                    <a:pt x="17979" y="2755"/>
                  </a:cubicBezTo>
                  <a:cubicBezTo>
                    <a:pt x="17008" y="946"/>
                    <a:pt x="14880" y="0"/>
                    <a:pt x="1235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9" name="Google Shape;399;p35"/>
          <p:cNvGrpSpPr/>
          <p:nvPr/>
        </p:nvGrpSpPr>
        <p:grpSpPr>
          <a:xfrm rot="-2091779">
            <a:off x="5337011" y="295134"/>
            <a:ext cx="695580" cy="479736"/>
            <a:chOff x="4530850" y="3323263"/>
            <a:chExt cx="543250" cy="374675"/>
          </a:xfrm>
        </p:grpSpPr>
        <p:sp>
          <p:nvSpPr>
            <p:cNvPr id="400" name="Google Shape;400;p35"/>
            <p:cNvSpPr/>
            <p:nvPr/>
          </p:nvSpPr>
          <p:spPr>
            <a:xfrm>
              <a:off x="4530850" y="3323263"/>
              <a:ext cx="509625" cy="322650"/>
            </a:xfrm>
            <a:custGeom>
              <a:avLst/>
              <a:gdLst/>
              <a:ahLst/>
              <a:cxnLst/>
              <a:rect l="l" t="t" r="r" b="b"/>
              <a:pathLst>
                <a:path w="20385" h="12906" extrusionOk="0">
                  <a:moveTo>
                    <a:pt x="13217" y="1"/>
                  </a:moveTo>
                  <a:cubicBezTo>
                    <a:pt x="11331" y="1"/>
                    <a:pt x="9212" y="531"/>
                    <a:pt x="7180" y="1622"/>
                  </a:cubicBezTo>
                  <a:cubicBezTo>
                    <a:pt x="2465" y="4146"/>
                    <a:pt x="1" y="8706"/>
                    <a:pt x="1668" y="11814"/>
                  </a:cubicBezTo>
                  <a:cubicBezTo>
                    <a:pt x="2083" y="12588"/>
                    <a:pt x="2541" y="12905"/>
                    <a:pt x="3068" y="12905"/>
                  </a:cubicBezTo>
                  <a:cubicBezTo>
                    <a:pt x="4655" y="12905"/>
                    <a:pt x="6864" y="10033"/>
                    <a:pt x="10395" y="8147"/>
                  </a:cubicBezTo>
                  <a:cubicBezTo>
                    <a:pt x="15110" y="5623"/>
                    <a:pt x="20384" y="5789"/>
                    <a:pt x="18717" y="2682"/>
                  </a:cubicBezTo>
                  <a:cubicBezTo>
                    <a:pt x="17771" y="917"/>
                    <a:pt x="15695" y="1"/>
                    <a:pt x="132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35"/>
            <p:cNvSpPr/>
            <p:nvPr/>
          </p:nvSpPr>
          <p:spPr>
            <a:xfrm>
              <a:off x="4613900" y="3369363"/>
              <a:ext cx="460200" cy="328575"/>
            </a:xfrm>
            <a:custGeom>
              <a:avLst/>
              <a:gdLst/>
              <a:ahLst/>
              <a:cxnLst/>
              <a:rect l="l" t="t" r="r" b="b"/>
              <a:pathLst>
                <a:path w="18408" h="13143" extrusionOk="0">
                  <a:moveTo>
                    <a:pt x="12378" y="501"/>
                  </a:moveTo>
                  <a:cubicBezTo>
                    <a:pt x="14706" y="501"/>
                    <a:pt x="16648" y="1351"/>
                    <a:pt x="17526" y="2993"/>
                  </a:cubicBezTo>
                  <a:cubicBezTo>
                    <a:pt x="17800" y="3517"/>
                    <a:pt x="17872" y="3933"/>
                    <a:pt x="17741" y="4267"/>
                  </a:cubicBezTo>
                  <a:cubicBezTo>
                    <a:pt x="17419" y="5076"/>
                    <a:pt x="15979" y="5541"/>
                    <a:pt x="14157" y="6136"/>
                  </a:cubicBezTo>
                  <a:cubicBezTo>
                    <a:pt x="12716" y="6612"/>
                    <a:pt x="11085" y="7148"/>
                    <a:pt x="9490" y="7993"/>
                  </a:cubicBezTo>
                  <a:cubicBezTo>
                    <a:pt x="7871" y="8863"/>
                    <a:pt x="6501" y="9958"/>
                    <a:pt x="5406" y="10839"/>
                  </a:cubicBezTo>
                  <a:cubicBezTo>
                    <a:pt x="4334" y="11696"/>
                    <a:pt x="3441" y="12423"/>
                    <a:pt x="2727" y="12589"/>
                  </a:cubicBezTo>
                  <a:cubicBezTo>
                    <a:pt x="2626" y="12618"/>
                    <a:pt x="2525" y="12634"/>
                    <a:pt x="2427" y="12634"/>
                  </a:cubicBezTo>
                  <a:cubicBezTo>
                    <a:pt x="2363" y="12634"/>
                    <a:pt x="2300" y="12627"/>
                    <a:pt x="2239" y="12613"/>
                  </a:cubicBezTo>
                  <a:cubicBezTo>
                    <a:pt x="1882" y="12542"/>
                    <a:pt x="1572" y="12244"/>
                    <a:pt x="1274" y="11696"/>
                  </a:cubicBezTo>
                  <a:cubicBezTo>
                    <a:pt x="524" y="10303"/>
                    <a:pt x="655" y="8541"/>
                    <a:pt x="1632" y="6731"/>
                  </a:cubicBezTo>
                  <a:cubicBezTo>
                    <a:pt x="2632" y="4886"/>
                    <a:pt x="4382" y="3231"/>
                    <a:pt x="6573" y="2064"/>
                  </a:cubicBezTo>
                  <a:cubicBezTo>
                    <a:pt x="8529" y="1013"/>
                    <a:pt x="10570" y="501"/>
                    <a:pt x="12378" y="501"/>
                  </a:cubicBezTo>
                  <a:close/>
                  <a:moveTo>
                    <a:pt x="12350" y="0"/>
                  </a:moveTo>
                  <a:cubicBezTo>
                    <a:pt x="11467" y="0"/>
                    <a:pt x="10534" y="115"/>
                    <a:pt x="9585" y="350"/>
                  </a:cubicBezTo>
                  <a:cubicBezTo>
                    <a:pt x="8502" y="623"/>
                    <a:pt x="7406" y="1040"/>
                    <a:pt x="6335" y="1612"/>
                  </a:cubicBezTo>
                  <a:cubicBezTo>
                    <a:pt x="4061" y="2826"/>
                    <a:pt x="2227" y="4564"/>
                    <a:pt x="1191" y="6493"/>
                  </a:cubicBezTo>
                  <a:cubicBezTo>
                    <a:pt x="131" y="8458"/>
                    <a:pt x="0" y="10387"/>
                    <a:pt x="834" y="11934"/>
                  </a:cubicBezTo>
                  <a:cubicBezTo>
                    <a:pt x="1191" y="12625"/>
                    <a:pt x="1620" y="13006"/>
                    <a:pt x="2132" y="13113"/>
                  </a:cubicBezTo>
                  <a:cubicBezTo>
                    <a:pt x="2229" y="13133"/>
                    <a:pt x="2328" y="13142"/>
                    <a:pt x="2427" y="13142"/>
                  </a:cubicBezTo>
                  <a:cubicBezTo>
                    <a:pt x="3348" y="13142"/>
                    <a:pt x="4363" y="12328"/>
                    <a:pt x="5727" y="11232"/>
                  </a:cubicBezTo>
                  <a:cubicBezTo>
                    <a:pt x="6858" y="10327"/>
                    <a:pt x="8144" y="9291"/>
                    <a:pt x="9728" y="8446"/>
                  </a:cubicBezTo>
                  <a:cubicBezTo>
                    <a:pt x="11288" y="7612"/>
                    <a:pt x="12895" y="7089"/>
                    <a:pt x="14312" y="6624"/>
                  </a:cubicBezTo>
                  <a:cubicBezTo>
                    <a:pt x="16264" y="5981"/>
                    <a:pt x="17800" y="5481"/>
                    <a:pt x="18205" y="4457"/>
                  </a:cubicBezTo>
                  <a:cubicBezTo>
                    <a:pt x="18408" y="3969"/>
                    <a:pt x="18324" y="3410"/>
                    <a:pt x="17979" y="2755"/>
                  </a:cubicBezTo>
                  <a:cubicBezTo>
                    <a:pt x="17008" y="946"/>
                    <a:pt x="14880" y="0"/>
                    <a:pt x="123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9" name="Google Shape;389;p35"/>
          <p:cNvSpPr txBox="1">
            <a:spLocks noGrp="1"/>
          </p:cNvSpPr>
          <p:nvPr>
            <p:ph type="title"/>
          </p:nvPr>
        </p:nvSpPr>
        <p:spPr>
          <a:xfrm>
            <a:off x="322435" y="330596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>
                <a:solidFill>
                  <a:srgbClr val="002060"/>
                </a:solidFill>
              </a:rPr>
              <a:t>PROBABILISTIC MODELS</a:t>
            </a:r>
            <a:endParaRPr dirty="0">
              <a:solidFill>
                <a:srgbClr val="002060"/>
              </a:solidFill>
            </a:endParaRPr>
          </a:p>
        </p:txBody>
      </p:sp>
      <p:sp>
        <p:nvSpPr>
          <p:cNvPr id="8" name="Google Shape;354;p34">
            <a:extLst>
              <a:ext uri="{FF2B5EF4-FFF2-40B4-BE49-F238E27FC236}">
                <a16:creationId xmlns:a16="http://schemas.microsoft.com/office/drawing/2014/main" id="{4A84626E-B893-6C2E-2434-9BC9BFA01306}"/>
              </a:ext>
            </a:extLst>
          </p:cNvPr>
          <p:cNvSpPr/>
          <p:nvPr/>
        </p:nvSpPr>
        <p:spPr>
          <a:xfrm>
            <a:off x="3484350" y="1602643"/>
            <a:ext cx="542400" cy="5424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igtree"/>
              <a:ea typeface="Figtree"/>
              <a:cs typeface="Figtree"/>
              <a:sym typeface="Figtree"/>
            </a:endParaRPr>
          </a:p>
        </p:txBody>
      </p:sp>
      <p:pic>
        <p:nvPicPr>
          <p:cNvPr id="9" name="Graphic 8" descr="Stopwatch">
            <a:extLst>
              <a:ext uri="{FF2B5EF4-FFF2-40B4-BE49-F238E27FC236}">
                <a16:creationId xmlns:a16="http://schemas.microsoft.com/office/drawing/2014/main" id="{8B3AA8F2-85D1-17F8-510F-0067A27B2C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26950" y="1644781"/>
            <a:ext cx="457200" cy="457200"/>
          </a:xfrm>
          <a:prstGeom prst="rect">
            <a:avLst/>
          </a:prstGeom>
        </p:spPr>
      </p:pic>
      <p:sp>
        <p:nvSpPr>
          <p:cNvPr id="10" name="Google Shape;354;p34">
            <a:extLst>
              <a:ext uri="{FF2B5EF4-FFF2-40B4-BE49-F238E27FC236}">
                <a16:creationId xmlns:a16="http://schemas.microsoft.com/office/drawing/2014/main" id="{0CFB8229-6124-2F50-3BAE-7F0569BDD9BD}"/>
              </a:ext>
            </a:extLst>
          </p:cNvPr>
          <p:cNvSpPr/>
          <p:nvPr/>
        </p:nvSpPr>
        <p:spPr>
          <a:xfrm>
            <a:off x="6087587" y="1602643"/>
            <a:ext cx="542400" cy="5424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igtree"/>
              <a:ea typeface="Figtree"/>
              <a:cs typeface="Figtree"/>
              <a:sym typeface="Figtree"/>
            </a:endParaRPr>
          </a:p>
        </p:txBody>
      </p:sp>
      <p:pic>
        <p:nvPicPr>
          <p:cNvPr id="11" name="Graphic 10" descr="Stopwatch">
            <a:extLst>
              <a:ext uri="{FF2B5EF4-FFF2-40B4-BE49-F238E27FC236}">
                <a16:creationId xmlns:a16="http://schemas.microsoft.com/office/drawing/2014/main" id="{761A3075-9090-812B-0A09-D47EF375C4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30187" y="1644781"/>
            <a:ext cx="457200" cy="457200"/>
          </a:xfrm>
          <a:prstGeom prst="rect">
            <a:avLst/>
          </a:prstGeom>
        </p:spPr>
      </p:pic>
      <p:sp>
        <p:nvSpPr>
          <p:cNvPr id="12" name="Google Shape;354;p34">
            <a:extLst>
              <a:ext uri="{FF2B5EF4-FFF2-40B4-BE49-F238E27FC236}">
                <a16:creationId xmlns:a16="http://schemas.microsoft.com/office/drawing/2014/main" id="{790088D0-A02F-5762-2DB3-18D815257B64}"/>
              </a:ext>
            </a:extLst>
          </p:cNvPr>
          <p:cNvSpPr/>
          <p:nvPr/>
        </p:nvSpPr>
        <p:spPr>
          <a:xfrm>
            <a:off x="1013825" y="1608570"/>
            <a:ext cx="542400" cy="5424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igtree"/>
              <a:ea typeface="Figtree"/>
              <a:cs typeface="Figtree"/>
              <a:sym typeface="Figtree"/>
            </a:endParaRPr>
          </a:p>
        </p:txBody>
      </p:sp>
      <p:pic>
        <p:nvPicPr>
          <p:cNvPr id="13" name="Graphic 12" descr="Stopwatch">
            <a:extLst>
              <a:ext uri="{FF2B5EF4-FFF2-40B4-BE49-F238E27FC236}">
                <a16:creationId xmlns:a16="http://schemas.microsoft.com/office/drawing/2014/main" id="{6CE352CC-AF40-A9B0-6C41-44D7B59CFD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6425" y="1650708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6042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41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>
                    <a:lumMod val="75000"/>
                  </a:schemeClr>
                </a:solidFill>
              </a:rPr>
              <a:t>Our statistics</a:t>
            </a:r>
            <a:endParaRPr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72" name="Google Shape;572;p41"/>
          <p:cNvSpPr txBox="1"/>
          <p:nvPr/>
        </p:nvSpPr>
        <p:spPr>
          <a:xfrm>
            <a:off x="5931425" y="1237900"/>
            <a:ext cx="2416800" cy="81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Understanding the numbers</a:t>
            </a:r>
            <a:endParaRPr sz="2000" b="1">
              <a:solidFill>
                <a:schemeClr val="accent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73" name="Google Shape;573;p41"/>
          <p:cNvSpPr txBox="1"/>
          <p:nvPr/>
        </p:nvSpPr>
        <p:spPr>
          <a:xfrm>
            <a:off x="5931425" y="2272497"/>
            <a:ext cx="2416800" cy="22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 dirty="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ONE METRIC COMPARISON.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IN" sz="1200" dirty="0">
              <a:solidFill>
                <a:schemeClr val="dk1"/>
              </a:solidFill>
              <a:latin typeface="Figtree"/>
              <a:ea typeface="Figtree"/>
              <a:cs typeface="Figtree"/>
              <a:sym typeface="Figtre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 dirty="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HIGHER ACCURACY IS SHOWN BY LR.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IN" sz="1200" dirty="0">
              <a:solidFill>
                <a:schemeClr val="dk1"/>
              </a:solidFill>
              <a:latin typeface="Figtree"/>
              <a:ea typeface="Figtree"/>
              <a:cs typeface="Figtree"/>
              <a:sym typeface="Figtre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 dirty="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BUT, IS IT TRUE FOR ALL METRICS?</a:t>
            </a:r>
            <a:endParaRPr sz="1200" dirty="0">
              <a:solidFill>
                <a:schemeClr val="dk1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pic>
        <p:nvPicPr>
          <p:cNvPr id="574" name="Google Shape;574;p41">
            <a:hlinkClick r:id="rId3"/>
          </p:cNvPr>
          <p:cNvPicPr preferRelativeResize="0"/>
          <p:nvPr/>
        </p:nvPicPr>
        <p:blipFill>
          <a:blip r:embed="rId4"/>
          <a:srcRect/>
          <a:stretch/>
        </p:blipFill>
        <p:spPr>
          <a:xfrm>
            <a:off x="1110407" y="1377751"/>
            <a:ext cx="3534250" cy="267622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75" name="Google Shape;575;p41"/>
          <p:cNvGrpSpPr/>
          <p:nvPr/>
        </p:nvGrpSpPr>
        <p:grpSpPr>
          <a:xfrm rot="-860343">
            <a:off x="5275262" y="619861"/>
            <a:ext cx="695571" cy="479729"/>
            <a:chOff x="4530850" y="3323263"/>
            <a:chExt cx="543250" cy="374675"/>
          </a:xfrm>
        </p:grpSpPr>
        <p:sp>
          <p:nvSpPr>
            <p:cNvPr id="576" name="Google Shape;576;p41"/>
            <p:cNvSpPr/>
            <p:nvPr/>
          </p:nvSpPr>
          <p:spPr>
            <a:xfrm>
              <a:off x="4530850" y="3323263"/>
              <a:ext cx="509625" cy="322650"/>
            </a:xfrm>
            <a:custGeom>
              <a:avLst/>
              <a:gdLst/>
              <a:ahLst/>
              <a:cxnLst/>
              <a:rect l="l" t="t" r="r" b="b"/>
              <a:pathLst>
                <a:path w="20385" h="12906" extrusionOk="0">
                  <a:moveTo>
                    <a:pt x="13217" y="1"/>
                  </a:moveTo>
                  <a:cubicBezTo>
                    <a:pt x="11331" y="1"/>
                    <a:pt x="9212" y="531"/>
                    <a:pt x="7180" y="1622"/>
                  </a:cubicBezTo>
                  <a:cubicBezTo>
                    <a:pt x="2465" y="4146"/>
                    <a:pt x="1" y="8706"/>
                    <a:pt x="1668" y="11814"/>
                  </a:cubicBezTo>
                  <a:cubicBezTo>
                    <a:pt x="2083" y="12588"/>
                    <a:pt x="2541" y="12905"/>
                    <a:pt x="3068" y="12905"/>
                  </a:cubicBezTo>
                  <a:cubicBezTo>
                    <a:pt x="4655" y="12905"/>
                    <a:pt x="6864" y="10033"/>
                    <a:pt x="10395" y="8147"/>
                  </a:cubicBezTo>
                  <a:cubicBezTo>
                    <a:pt x="15110" y="5623"/>
                    <a:pt x="20384" y="5789"/>
                    <a:pt x="18717" y="2682"/>
                  </a:cubicBezTo>
                  <a:cubicBezTo>
                    <a:pt x="17771" y="917"/>
                    <a:pt x="15695" y="1"/>
                    <a:pt x="132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41"/>
            <p:cNvSpPr/>
            <p:nvPr/>
          </p:nvSpPr>
          <p:spPr>
            <a:xfrm>
              <a:off x="4613900" y="3369363"/>
              <a:ext cx="460200" cy="328575"/>
            </a:xfrm>
            <a:custGeom>
              <a:avLst/>
              <a:gdLst/>
              <a:ahLst/>
              <a:cxnLst/>
              <a:rect l="l" t="t" r="r" b="b"/>
              <a:pathLst>
                <a:path w="18408" h="13143" extrusionOk="0">
                  <a:moveTo>
                    <a:pt x="12378" y="501"/>
                  </a:moveTo>
                  <a:cubicBezTo>
                    <a:pt x="14706" y="501"/>
                    <a:pt x="16648" y="1351"/>
                    <a:pt x="17526" y="2993"/>
                  </a:cubicBezTo>
                  <a:cubicBezTo>
                    <a:pt x="17800" y="3517"/>
                    <a:pt x="17872" y="3933"/>
                    <a:pt x="17741" y="4267"/>
                  </a:cubicBezTo>
                  <a:cubicBezTo>
                    <a:pt x="17419" y="5076"/>
                    <a:pt x="15979" y="5541"/>
                    <a:pt x="14157" y="6136"/>
                  </a:cubicBezTo>
                  <a:cubicBezTo>
                    <a:pt x="12716" y="6612"/>
                    <a:pt x="11085" y="7148"/>
                    <a:pt x="9490" y="7993"/>
                  </a:cubicBezTo>
                  <a:cubicBezTo>
                    <a:pt x="7871" y="8863"/>
                    <a:pt x="6501" y="9958"/>
                    <a:pt x="5406" y="10839"/>
                  </a:cubicBezTo>
                  <a:cubicBezTo>
                    <a:pt x="4334" y="11696"/>
                    <a:pt x="3441" y="12423"/>
                    <a:pt x="2727" y="12589"/>
                  </a:cubicBezTo>
                  <a:cubicBezTo>
                    <a:pt x="2626" y="12618"/>
                    <a:pt x="2525" y="12634"/>
                    <a:pt x="2427" y="12634"/>
                  </a:cubicBezTo>
                  <a:cubicBezTo>
                    <a:pt x="2363" y="12634"/>
                    <a:pt x="2300" y="12627"/>
                    <a:pt x="2239" y="12613"/>
                  </a:cubicBezTo>
                  <a:cubicBezTo>
                    <a:pt x="1882" y="12542"/>
                    <a:pt x="1572" y="12244"/>
                    <a:pt x="1274" y="11696"/>
                  </a:cubicBezTo>
                  <a:cubicBezTo>
                    <a:pt x="524" y="10303"/>
                    <a:pt x="655" y="8541"/>
                    <a:pt x="1632" y="6731"/>
                  </a:cubicBezTo>
                  <a:cubicBezTo>
                    <a:pt x="2632" y="4886"/>
                    <a:pt x="4382" y="3231"/>
                    <a:pt x="6573" y="2064"/>
                  </a:cubicBezTo>
                  <a:cubicBezTo>
                    <a:pt x="8529" y="1013"/>
                    <a:pt x="10570" y="501"/>
                    <a:pt x="12378" y="501"/>
                  </a:cubicBezTo>
                  <a:close/>
                  <a:moveTo>
                    <a:pt x="12350" y="0"/>
                  </a:moveTo>
                  <a:cubicBezTo>
                    <a:pt x="11467" y="0"/>
                    <a:pt x="10534" y="115"/>
                    <a:pt x="9585" y="350"/>
                  </a:cubicBezTo>
                  <a:cubicBezTo>
                    <a:pt x="8502" y="623"/>
                    <a:pt x="7406" y="1040"/>
                    <a:pt x="6335" y="1612"/>
                  </a:cubicBezTo>
                  <a:cubicBezTo>
                    <a:pt x="4061" y="2826"/>
                    <a:pt x="2227" y="4564"/>
                    <a:pt x="1191" y="6493"/>
                  </a:cubicBezTo>
                  <a:cubicBezTo>
                    <a:pt x="131" y="8458"/>
                    <a:pt x="0" y="10387"/>
                    <a:pt x="834" y="11934"/>
                  </a:cubicBezTo>
                  <a:cubicBezTo>
                    <a:pt x="1191" y="12625"/>
                    <a:pt x="1620" y="13006"/>
                    <a:pt x="2132" y="13113"/>
                  </a:cubicBezTo>
                  <a:cubicBezTo>
                    <a:pt x="2229" y="13133"/>
                    <a:pt x="2328" y="13142"/>
                    <a:pt x="2427" y="13142"/>
                  </a:cubicBezTo>
                  <a:cubicBezTo>
                    <a:pt x="3348" y="13142"/>
                    <a:pt x="4363" y="12328"/>
                    <a:pt x="5727" y="11232"/>
                  </a:cubicBezTo>
                  <a:cubicBezTo>
                    <a:pt x="6858" y="10327"/>
                    <a:pt x="8144" y="9291"/>
                    <a:pt x="9728" y="8446"/>
                  </a:cubicBezTo>
                  <a:cubicBezTo>
                    <a:pt x="11288" y="7612"/>
                    <a:pt x="12895" y="7089"/>
                    <a:pt x="14312" y="6624"/>
                  </a:cubicBezTo>
                  <a:cubicBezTo>
                    <a:pt x="16264" y="5981"/>
                    <a:pt x="17800" y="5481"/>
                    <a:pt x="18205" y="4457"/>
                  </a:cubicBezTo>
                  <a:cubicBezTo>
                    <a:pt x="18408" y="3969"/>
                    <a:pt x="18324" y="3410"/>
                    <a:pt x="17979" y="2755"/>
                  </a:cubicBezTo>
                  <a:cubicBezTo>
                    <a:pt x="17008" y="946"/>
                    <a:pt x="14880" y="0"/>
                    <a:pt x="1235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8" name="Google Shape;578;p41"/>
          <p:cNvSpPr/>
          <p:nvPr/>
        </p:nvSpPr>
        <p:spPr>
          <a:xfrm>
            <a:off x="5468700" y="4130813"/>
            <a:ext cx="191100" cy="191100"/>
          </a:xfrm>
          <a:prstGeom prst="plus">
            <a:avLst>
              <a:gd name="adj" fmla="val 33379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16593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0" name="Google Shape;540;p39"/>
          <p:cNvGrpSpPr/>
          <p:nvPr/>
        </p:nvGrpSpPr>
        <p:grpSpPr>
          <a:xfrm rot="18497853">
            <a:off x="331465" y="301336"/>
            <a:ext cx="695571" cy="479729"/>
            <a:chOff x="4530850" y="3323263"/>
            <a:chExt cx="543250" cy="374675"/>
          </a:xfrm>
        </p:grpSpPr>
        <p:sp>
          <p:nvSpPr>
            <p:cNvPr id="541" name="Google Shape;541;p39"/>
            <p:cNvSpPr/>
            <p:nvPr/>
          </p:nvSpPr>
          <p:spPr>
            <a:xfrm>
              <a:off x="4530850" y="3323263"/>
              <a:ext cx="509625" cy="322650"/>
            </a:xfrm>
            <a:custGeom>
              <a:avLst/>
              <a:gdLst/>
              <a:ahLst/>
              <a:cxnLst/>
              <a:rect l="l" t="t" r="r" b="b"/>
              <a:pathLst>
                <a:path w="20385" h="12906" extrusionOk="0">
                  <a:moveTo>
                    <a:pt x="13217" y="1"/>
                  </a:moveTo>
                  <a:cubicBezTo>
                    <a:pt x="11331" y="1"/>
                    <a:pt x="9212" y="531"/>
                    <a:pt x="7180" y="1622"/>
                  </a:cubicBezTo>
                  <a:cubicBezTo>
                    <a:pt x="2465" y="4146"/>
                    <a:pt x="1" y="8706"/>
                    <a:pt x="1668" y="11814"/>
                  </a:cubicBezTo>
                  <a:cubicBezTo>
                    <a:pt x="2083" y="12588"/>
                    <a:pt x="2541" y="12905"/>
                    <a:pt x="3068" y="12905"/>
                  </a:cubicBezTo>
                  <a:cubicBezTo>
                    <a:pt x="4655" y="12905"/>
                    <a:pt x="6864" y="10033"/>
                    <a:pt x="10395" y="8147"/>
                  </a:cubicBezTo>
                  <a:cubicBezTo>
                    <a:pt x="15110" y="5623"/>
                    <a:pt x="20384" y="5789"/>
                    <a:pt x="18717" y="2682"/>
                  </a:cubicBezTo>
                  <a:cubicBezTo>
                    <a:pt x="17771" y="917"/>
                    <a:pt x="15695" y="1"/>
                    <a:pt x="132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39"/>
            <p:cNvSpPr/>
            <p:nvPr/>
          </p:nvSpPr>
          <p:spPr>
            <a:xfrm>
              <a:off x="4613900" y="3369363"/>
              <a:ext cx="460200" cy="328575"/>
            </a:xfrm>
            <a:custGeom>
              <a:avLst/>
              <a:gdLst/>
              <a:ahLst/>
              <a:cxnLst/>
              <a:rect l="l" t="t" r="r" b="b"/>
              <a:pathLst>
                <a:path w="18408" h="13143" extrusionOk="0">
                  <a:moveTo>
                    <a:pt x="12378" y="501"/>
                  </a:moveTo>
                  <a:cubicBezTo>
                    <a:pt x="14706" y="501"/>
                    <a:pt x="16648" y="1351"/>
                    <a:pt x="17526" y="2993"/>
                  </a:cubicBezTo>
                  <a:cubicBezTo>
                    <a:pt x="17800" y="3517"/>
                    <a:pt x="17872" y="3933"/>
                    <a:pt x="17741" y="4267"/>
                  </a:cubicBezTo>
                  <a:cubicBezTo>
                    <a:pt x="17419" y="5076"/>
                    <a:pt x="15979" y="5541"/>
                    <a:pt x="14157" y="6136"/>
                  </a:cubicBezTo>
                  <a:cubicBezTo>
                    <a:pt x="12716" y="6612"/>
                    <a:pt x="11085" y="7148"/>
                    <a:pt x="9490" y="7993"/>
                  </a:cubicBezTo>
                  <a:cubicBezTo>
                    <a:pt x="7871" y="8863"/>
                    <a:pt x="6501" y="9958"/>
                    <a:pt x="5406" y="10839"/>
                  </a:cubicBezTo>
                  <a:cubicBezTo>
                    <a:pt x="4334" y="11696"/>
                    <a:pt x="3441" y="12423"/>
                    <a:pt x="2727" y="12589"/>
                  </a:cubicBezTo>
                  <a:cubicBezTo>
                    <a:pt x="2626" y="12618"/>
                    <a:pt x="2525" y="12634"/>
                    <a:pt x="2427" y="12634"/>
                  </a:cubicBezTo>
                  <a:cubicBezTo>
                    <a:pt x="2363" y="12634"/>
                    <a:pt x="2300" y="12627"/>
                    <a:pt x="2239" y="12613"/>
                  </a:cubicBezTo>
                  <a:cubicBezTo>
                    <a:pt x="1882" y="12542"/>
                    <a:pt x="1572" y="12244"/>
                    <a:pt x="1274" y="11696"/>
                  </a:cubicBezTo>
                  <a:cubicBezTo>
                    <a:pt x="524" y="10303"/>
                    <a:pt x="655" y="8541"/>
                    <a:pt x="1632" y="6731"/>
                  </a:cubicBezTo>
                  <a:cubicBezTo>
                    <a:pt x="2632" y="4886"/>
                    <a:pt x="4382" y="3231"/>
                    <a:pt x="6573" y="2064"/>
                  </a:cubicBezTo>
                  <a:cubicBezTo>
                    <a:pt x="8529" y="1013"/>
                    <a:pt x="10570" y="501"/>
                    <a:pt x="12378" y="501"/>
                  </a:cubicBezTo>
                  <a:close/>
                  <a:moveTo>
                    <a:pt x="12350" y="0"/>
                  </a:moveTo>
                  <a:cubicBezTo>
                    <a:pt x="11467" y="0"/>
                    <a:pt x="10534" y="115"/>
                    <a:pt x="9585" y="350"/>
                  </a:cubicBezTo>
                  <a:cubicBezTo>
                    <a:pt x="8502" y="623"/>
                    <a:pt x="7406" y="1040"/>
                    <a:pt x="6335" y="1612"/>
                  </a:cubicBezTo>
                  <a:cubicBezTo>
                    <a:pt x="4061" y="2826"/>
                    <a:pt x="2227" y="4564"/>
                    <a:pt x="1191" y="6493"/>
                  </a:cubicBezTo>
                  <a:cubicBezTo>
                    <a:pt x="131" y="8458"/>
                    <a:pt x="0" y="10387"/>
                    <a:pt x="834" y="11934"/>
                  </a:cubicBezTo>
                  <a:cubicBezTo>
                    <a:pt x="1191" y="12625"/>
                    <a:pt x="1620" y="13006"/>
                    <a:pt x="2132" y="13113"/>
                  </a:cubicBezTo>
                  <a:cubicBezTo>
                    <a:pt x="2229" y="13133"/>
                    <a:pt x="2328" y="13142"/>
                    <a:pt x="2427" y="13142"/>
                  </a:cubicBezTo>
                  <a:cubicBezTo>
                    <a:pt x="3348" y="13142"/>
                    <a:pt x="4363" y="12328"/>
                    <a:pt x="5727" y="11232"/>
                  </a:cubicBezTo>
                  <a:cubicBezTo>
                    <a:pt x="6858" y="10327"/>
                    <a:pt x="8144" y="9291"/>
                    <a:pt x="9728" y="8446"/>
                  </a:cubicBezTo>
                  <a:cubicBezTo>
                    <a:pt x="11288" y="7612"/>
                    <a:pt x="12895" y="7089"/>
                    <a:pt x="14312" y="6624"/>
                  </a:cubicBezTo>
                  <a:cubicBezTo>
                    <a:pt x="16264" y="5981"/>
                    <a:pt x="17800" y="5481"/>
                    <a:pt x="18205" y="4457"/>
                  </a:cubicBezTo>
                  <a:cubicBezTo>
                    <a:pt x="18408" y="3969"/>
                    <a:pt x="18324" y="3410"/>
                    <a:pt x="17979" y="2755"/>
                  </a:cubicBezTo>
                  <a:cubicBezTo>
                    <a:pt x="17008" y="946"/>
                    <a:pt x="14880" y="0"/>
                    <a:pt x="1235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3" name="Google Shape;543;p39"/>
          <p:cNvGrpSpPr/>
          <p:nvPr/>
        </p:nvGrpSpPr>
        <p:grpSpPr>
          <a:xfrm rot="-9982570">
            <a:off x="7498183" y="3050615"/>
            <a:ext cx="695592" cy="479744"/>
            <a:chOff x="4530850" y="3323263"/>
            <a:chExt cx="543250" cy="374675"/>
          </a:xfrm>
        </p:grpSpPr>
        <p:sp>
          <p:nvSpPr>
            <p:cNvPr id="544" name="Google Shape;544;p39"/>
            <p:cNvSpPr/>
            <p:nvPr/>
          </p:nvSpPr>
          <p:spPr>
            <a:xfrm>
              <a:off x="4530850" y="3323263"/>
              <a:ext cx="509625" cy="322650"/>
            </a:xfrm>
            <a:custGeom>
              <a:avLst/>
              <a:gdLst/>
              <a:ahLst/>
              <a:cxnLst/>
              <a:rect l="l" t="t" r="r" b="b"/>
              <a:pathLst>
                <a:path w="20385" h="12906" extrusionOk="0">
                  <a:moveTo>
                    <a:pt x="13217" y="1"/>
                  </a:moveTo>
                  <a:cubicBezTo>
                    <a:pt x="11331" y="1"/>
                    <a:pt x="9212" y="531"/>
                    <a:pt x="7180" y="1622"/>
                  </a:cubicBezTo>
                  <a:cubicBezTo>
                    <a:pt x="2465" y="4146"/>
                    <a:pt x="1" y="8706"/>
                    <a:pt x="1668" y="11814"/>
                  </a:cubicBezTo>
                  <a:cubicBezTo>
                    <a:pt x="2083" y="12588"/>
                    <a:pt x="2541" y="12905"/>
                    <a:pt x="3068" y="12905"/>
                  </a:cubicBezTo>
                  <a:cubicBezTo>
                    <a:pt x="4655" y="12905"/>
                    <a:pt x="6864" y="10033"/>
                    <a:pt x="10395" y="8147"/>
                  </a:cubicBezTo>
                  <a:cubicBezTo>
                    <a:pt x="15110" y="5623"/>
                    <a:pt x="20384" y="5789"/>
                    <a:pt x="18717" y="2682"/>
                  </a:cubicBezTo>
                  <a:cubicBezTo>
                    <a:pt x="17771" y="917"/>
                    <a:pt x="15695" y="1"/>
                    <a:pt x="132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39"/>
            <p:cNvSpPr/>
            <p:nvPr/>
          </p:nvSpPr>
          <p:spPr>
            <a:xfrm>
              <a:off x="4613900" y="3369363"/>
              <a:ext cx="460200" cy="328575"/>
            </a:xfrm>
            <a:custGeom>
              <a:avLst/>
              <a:gdLst/>
              <a:ahLst/>
              <a:cxnLst/>
              <a:rect l="l" t="t" r="r" b="b"/>
              <a:pathLst>
                <a:path w="18408" h="13143" extrusionOk="0">
                  <a:moveTo>
                    <a:pt x="12378" y="501"/>
                  </a:moveTo>
                  <a:cubicBezTo>
                    <a:pt x="14706" y="501"/>
                    <a:pt x="16648" y="1351"/>
                    <a:pt x="17526" y="2993"/>
                  </a:cubicBezTo>
                  <a:cubicBezTo>
                    <a:pt x="17800" y="3517"/>
                    <a:pt x="17872" y="3933"/>
                    <a:pt x="17741" y="4267"/>
                  </a:cubicBezTo>
                  <a:cubicBezTo>
                    <a:pt x="17419" y="5076"/>
                    <a:pt x="15979" y="5541"/>
                    <a:pt x="14157" y="6136"/>
                  </a:cubicBezTo>
                  <a:cubicBezTo>
                    <a:pt x="12716" y="6612"/>
                    <a:pt x="11085" y="7148"/>
                    <a:pt x="9490" y="7993"/>
                  </a:cubicBezTo>
                  <a:cubicBezTo>
                    <a:pt x="7871" y="8863"/>
                    <a:pt x="6501" y="9958"/>
                    <a:pt x="5406" y="10839"/>
                  </a:cubicBezTo>
                  <a:cubicBezTo>
                    <a:pt x="4334" y="11696"/>
                    <a:pt x="3441" y="12423"/>
                    <a:pt x="2727" y="12589"/>
                  </a:cubicBezTo>
                  <a:cubicBezTo>
                    <a:pt x="2626" y="12618"/>
                    <a:pt x="2525" y="12634"/>
                    <a:pt x="2427" y="12634"/>
                  </a:cubicBezTo>
                  <a:cubicBezTo>
                    <a:pt x="2363" y="12634"/>
                    <a:pt x="2300" y="12627"/>
                    <a:pt x="2239" y="12613"/>
                  </a:cubicBezTo>
                  <a:cubicBezTo>
                    <a:pt x="1882" y="12542"/>
                    <a:pt x="1572" y="12244"/>
                    <a:pt x="1274" y="11696"/>
                  </a:cubicBezTo>
                  <a:cubicBezTo>
                    <a:pt x="524" y="10303"/>
                    <a:pt x="655" y="8541"/>
                    <a:pt x="1632" y="6731"/>
                  </a:cubicBezTo>
                  <a:cubicBezTo>
                    <a:pt x="2632" y="4886"/>
                    <a:pt x="4382" y="3231"/>
                    <a:pt x="6573" y="2064"/>
                  </a:cubicBezTo>
                  <a:cubicBezTo>
                    <a:pt x="8529" y="1013"/>
                    <a:pt x="10570" y="501"/>
                    <a:pt x="12378" y="501"/>
                  </a:cubicBezTo>
                  <a:close/>
                  <a:moveTo>
                    <a:pt x="12350" y="0"/>
                  </a:moveTo>
                  <a:cubicBezTo>
                    <a:pt x="11467" y="0"/>
                    <a:pt x="10534" y="115"/>
                    <a:pt x="9585" y="350"/>
                  </a:cubicBezTo>
                  <a:cubicBezTo>
                    <a:pt x="8502" y="623"/>
                    <a:pt x="7406" y="1040"/>
                    <a:pt x="6335" y="1612"/>
                  </a:cubicBezTo>
                  <a:cubicBezTo>
                    <a:pt x="4061" y="2826"/>
                    <a:pt x="2227" y="4564"/>
                    <a:pt x="1191" y="6493"/>
                  </a:cubicBezTo>
                  <a:cubicBezTo>
                    <a:pt x="131" y="8458"/>
                    <a:pt x="0" y="10387"/>
                    <a:pt x="834" y="11934"/>
                  </a:cubicBezTo>
                  <a:cubicBezTo>
                    <a:pt x="1191" y="12625"/>
                    <a:pt x="1620" y="13006"/>
                    <a:pt x="2132" y="13113"/>
                  </a:cubicBezTo>
                  <a:cubicBezTo>
                    <a:pt x="2229" y="13133"/>
                    <a:pt x="2328" y="13142"/>
                    <a:pt x="2427" y="13142"/>
                  </a:cubicBezTo>
                  <a:cubicBezTo>
                    <a:pt x="3348" y="13142"/>
                    <a:pt x="4363" y="12328"/>
                    <a:pt x="5727" y="11232"/>
                  </a:cubicBezTo>
                  <a:cubicBezTo>
                    <a:pt x="6858" y="10327"/>
                    <a:pt x="8144" y="9291"/>
                    <a:pt x="9728" y="8446"/>
                  </a:cubicBezTo>
                  <a:cubicBezTo>
                    <a:pt x="11288" y="7612"/>
                    <a:pt x="12895" y="7089"/>
                    <a:pt x="14312" y="6624"/>
                  </a:cubicBezTo>
                  <a:cubicBezTo>
                    <a:pt x="16264" y="5981"/>
                    <a:pt x="17800" y="5481"/>
                    <a:pt x="18205" y="4457"/>
                  </a:cubicBezTo>
                  <a:cubicBezTo>
                    <a:pt x="18408" y="3969"/>
                    <a:pt x="18324" y="3410"/>
                    <a:pt x="17979" y="2755"/>
                  </a:cubicBezTo>
                  <a:cubicBezTo>
                    <a:pt x="17008" y="946"/>
                    <a:pt x="14880" y="0"/>
                    <a:pt x="123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6" name="Google Shape;546;p39"/>
          <p:cNvSpPr/>
          <p:nvPr/>
        </p:nvSpPr>
        <p:spPr>
          <a:xfrm>
            <a:off x="2591738" y="764175"/>
            <a:ext cx="191100" cy="191100"/>
          </a:xfrm>
          <a:prstGeom prst="plus">
            <a:avLst>
              <a:gd name="adj" fmla="val 33379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7" name="Google Shape;547;p39"/>
          <p:cNvSpPr/>
          <p:nvPr/>
        </p:nvSpPr>
        <p:spPr>
          <a:xfrm>
            <a:off x="5960150" y="3705338"/>
            <a:ext cx="191100" cy="191100"/>
          </a:xfrm>
          <a:prstGeom prst="plus">
            <a:avLst>
              <a:gd name="adj" fmla="val 33379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583;p42">
            <a:extLst>
              <a:ext uri="{FF2B5EF4-FFF2-40B4-BE49-F238E27FC236}">
                <a16:creationId xmlns:a16="http://schemas.microsoft.com/office/drawing/2014/main" id="{440ABA55-A462-B6D0-557F-4CF347655222}"/>
              </a:ext>
            </a:extLst>
          </p:cNvPr>
          <p:cNvSpPr txBox="1">
            <a:spLocks/>
          </p:cNvSpPr>
          <p:nvPr/>
        </p:nvSpPr>
        <p:spPr>
          <a:xfrm>
            <a:off x="4287868" y="86450"/>
            <a:ext cx="4804939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600"/>
              <a:buFont typeface="Montserrat"/>
              <a:buNone/>
              <a:defRPr sz="6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600"/>
              <a:buFont typeface="Montserrat"/>
              <a:buNone/>
              <a:defRPr sz="96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600"/>
              <a:buFont typeface="Montserrat"/>
              <a:buNone/>
              <a:defRPr sz="96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600"/>
              <a:buFont typeface="Montserrat"/>
              <a:buNone/>
              <a:defRPr sz="96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600"/>
              <a:buFont typeface="Montserrat"/>
              <a:buNone/>
              <a:defRPr sz="96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600"/>
              <a:buFont typeface="Montserrat"/>
              <a:buNone/>
              <a:defRPr sz="96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600"/>
              <a:buFont typeface="Montserrat"/>
              <a:buNone/>
              <a:defRPr sz="96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600"/>
              <a:buFont typeface="Montserrat"/>
              <a:buNone/>
              <a:defRPr sz="96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600"/>
              <a:buFont typeface="Montserrat"/>
              <a:buNone/>
              <a:defRPr sz="96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IN" sz="4000" dirty="0">
                <a:solidFill>
                  <a:srgbClr val="002060"/>
                </a:solidFill>
              </a:rPr>
              <a:t>NAÏVE BAYES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DC66153-8BCA-2050-C587-FDDFF6C589C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31581" y="1810275"/>
            <a:ext cx="3690695" cy="2952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B0B230-54D1-FA7A-9DA7-C9F63C51B80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118483" y="2030923"/>
            <a:ext cx="3457979" cy="257449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" name="Google Shape;540;p39">
            <a:extLst>
              <a:ext uri="{FF2B5EF4-FFF2-40B4-BE49-F238E27FC236}">
                <a16:creationId xmlns:a16="http://schemas.microsoft.com/office/drawing/2014/main" id="{46C46B07-158F-8FCD-8C3A-9C1B83447C2A}"/>
              </a:ext>
            </a:extLst>
          </p:cNvPr>
          <p:cNvGrpSpPr/>
          <p:nvPr/>
        </p:nvGrpSpPr>
        <p:grpSpPr>
          <a:xfrm rot="4348018">
            <a:off x="3438069" y="741671"/>
            <a:ext cx="666810" cy="562298"/>
            <a:chOff x="4832228" y="3829489"/>
            <a:chExt cx="520787" cy="439163"/>
          </a:xfrm>
        </p:grpSpPr>
        <p:sp>
          <p:nvSpPr>
            <p:cNvPr id="9" name="Google Shape;541;p39">
              <a:extLst>
                <a:ext uri="{FF2B5EF4-FFF2-40B4-BE49-F238E27FC236}">
                  <a16:creationId xmlns:a16="http://schemas.microsoft.com/office/drawing/2014/main" id="{F4C7E809-AC75-D777-7E5B-3869B3F4F744}"/>
                </a:ext>
              </a:extLst>
            </p:cNvPr>
            <p:cNvSpPr/>
            <p:nvPr/>
          </p:nvSpPr>
          <p:spPr>
            <a:xfrm>
              <a:off x="4832228" y="3946002"/>
              <a:ext cx="509625" cy="322650"/>
            </a:xfrm>
            <a:custGeom>
              <a:avLst/>
              <a:gdLst/>
              <a:ahLst/>
              <a:cxnLst/>
              <a:rect l="l" t="t" r="r" b="b"/>
              <a:pathLst>
                <a:path w="20385" h="12906" extrusionOk="0">
                  <a:moveTo>
                    <a:pt x="13217" y="1"/>
                  </a:moveTo>
                  <a:cubicBezTo>
                    <a:pt x="11331" y="1"/>
                    <a:pt x="9212" y="531"/>
                    <a:pt x="7180" y="1622"/>
                  </a:cubicBezTo>
                  <a:cubicBezTo>
                    <a:pt x="2465" y="4146"/>
                    <a:pt x="1" y="8706"/>
                    <a:pt x="1668" y="11814"/>
                  </a:cubicBezTo>
                  <a:cubicBezTo>
                    <a:pt x="2083" y="12588"/>
                    <a:pt x="2541" y="12905"/>
                    <a:pt x="3068" y="12905"/>
                  </a:cubicBezTo>
                  <a:cubicBezTo>
                    <a:pt x="4655" y="12905"/>
                    <a:pt x="6864" y="10033"/>
                    <a:pt x="10395" y="8147"/>
                  </a:cubicBezTo>
                  <a:cubicBezTo>
                    <a:pt x="15110" y="5623"/>
                    <a:pt x="20384" y="5789"/>
                    <a:pt x="18717" y="2682"/>
                  </a:cubicBezTo>
                  <a:cubicBezTo>
                    <a:pt x="17771" y="917"/>
                    <a:pt x="15695" y="1"/>
                    <a:pt x="132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" name="Google Shape;542;p39">
              <a:extLst>
                <a:ext uri="{FF2B5EF4-FFF2-40B4-BE49-F238E27FC236}">
                  <a16:creationId xmlns:a16="http://schemas.microsoft.com/office/drawing/2014/main" id="{7332F8B3-4F2B-59AB-9146-CFAAC9B83CDB}"/>
                </a:ext>
              </a:extLst>
            </p:cNvPr>
            <p:cNvSpPr/>
            <p:nvPr/>
          </p:nvSpPr>
          <p:spPr>
            <a:xfrm>
              <a:off x="4892815" y="3829489"/>
              <a:ext cx="460200" cy="328575"/>
            </a:xfrm>
            <a:custGeom>
              <a:avLst/>
              <a:gdLst/>
              <a:ahLst/>
              <a:cxnLst/>
              <a:rect l="l" t="t" r="r" b="b"/>
              <a:pathLst>
                <a:path w="18408" h="13143" extrusionOk="0">
                  <a:moveTo>
                    <a:pt x="12378" y="501"/>
                  </a:moveTo>
                  <a:cubicBezTo>
                    <a:pt x="14706" y="501"/>
                    <a:pt x="16648" y="1351"/>
                    <a:pt x="17526" y="2993"/>
                  </a:cubicBezTo>
                  <a:cubicBezTo>
                    <a:pt x="17800" y="3517"/>
                    <a:pt x="17872" y="3933"/>
                    <a:pt x="17741" y="4267"/>
                  </a:cubicBezTo>
                  <a:cubicBezTo>
                    <a:pt x="17419" y="5076"/>
                    <a:pt x="15979" y="5541"/>
                    <a:pt x="14157" y="6136"/>
                  </a:cubicBezTo>
                  <a:cubicBezTo>
                    <a:pt x="12716" y="6612"/>
                    <a:pt x="11085" y="7148"/>
                    <a:pt x="9490" y="7993"/>
                  </a:cubicBezTo>
                  <a:cubicBezTo>
                    <a:pt x="7871" y="8863"/>
                    <a:pt x="6501" y="9958"/>
                    <a:pt x="5406" y="10839"/>
                  </a:cubicBezTo>
                  <a:cubicBezTo>
                    <a:pt x="4334" y="11696"/>
                    <a:pt x="3441" y="12423"/>
                    <a:pt x="2727" y="12589"/>
                  </a:cubicBezTo>
                  <a:cubicBezTo>
                    <a:pt x="2626" y="12618"/>
                    <a:pt x="2525" y="12634"/>
                    <a:pt x="2427" y="12634"/>
                  </a:cubicBezTo>
                  <a:cubicBezTo>
                    <a:pt x="2363" y="12634"/>
                    <a:pt x="2300" y="12627"/>
                    <a:pt x="2239" y="12613"/>
                  </a:cubicBezTo>
                  <a:cubicBezTo>
                    <a:pt x="1882" y="12542"/>
                    <a:pt x="1572" y="12244"/>
                    <a:pt x="1274" y="11696"/>
                  </a:cubicBezTo>
                  <a:cubicBezTo>
                    <a:pt x="524" y="10303"/>
                    <a:pt x="655" y="8541"/>
                    <a:pt x="1632" y="6731"/>
                  </a:cubicBezTo>
                  <a:cubicBezTo>
                    <a:pt x="2632" y="4886"/>
                    <a:pt x="4382" y="3231"/>
                    <a:pt x="6573" y="2064"/>
                  </a:cubicBezTo>
                  <a:cubicBezTo>
                    <a:pt x="8529" y="1013"/>
                    <a:pt x="10570" y="501"/>
                    <a:pt x="12378" y="501"/>
                  </a:cubicBezTo>
                  <a:close/>
                  <a:moveTo>
                    <a:pt x="12350" y="0"/>
                  </a:moveTo>
                  <a:cubicBezTo>
                    <a:pt x="11467" y="0"/>
                    <a:pt x="10534" y="115"/>
                    <a:pt x="9585" y="350"/>
                  </a:cubicBezTo>
                  <a:cubicBezTo>
                    <a:pt x="8502" y="623"/>
                    <a:pt x="7406" y="1040"/>
                    <a:pt x="6335" y="1612"/>
                  </a:cubicBezTo>
                  <a:cubicBezTo>
                    <a:pt x="4061" y="2826"/>
                    <a:pt x="2227" y="4564"/>
                    <a:pt x="1191" y="6493"/>
                  </a:cubicBezTo>
                  <a:cubicBezTo>
                    <a:pt x="131" y="8458"/>
                    <a:pt x="0" y="10387"/>
                    <a:pt x="834" y="11934"/>
                  </a:cubicBezTo>
                  <a:cubicBezTo>
                    <a:pt x="1191" y="12625"/>
                    <a:pt x="1620" y="13006"/>
                    <a:pt x="2132" y="13113"/>
                  </a:cubicBezTo>
                  <a:cubicBezTo>
                    <a:pt x="2229" y="13133"/>
                    <a:pt x="2328" y="13142"/>
                    <a:pt x="2427" y="13142"/>
                  </a:cubicBezTo>
                  <a:cubicBezTo>
                    <a:pt x="3348" y="13142"/>
                    <a:pt x="4363" y="12328"/>
                    <a:pt x="5727" y="11232"/>
                  </a:cubicBezTo>
                  <a:cubicBezTo>
                    <a:pt x="6858" y="10327"/>
                    <a:pt x="8144" y="9291"/>
                    <a:pt x="9728" y="8446"/>
                  </a:cubicBezTo>
                  <a:cubicBezTo>
                    <a:pt x="11288" y="7612"/>
                    <a:pt x="12895" y="7089"/>
                    <a:pt x="14312" y="6624"/>
                  </a:cubicBezTo>
                  <a:cubicBezTo>
                    <a:pt x="16264" y="5981"/>
                    <a:pt x="17800" y="5481"/>
                    <a:pt x="18205" y="4457"/>
                  </a:cubicBezTo>
                  <a:cubicBezTo>
                    <a:pt x="18408" y="3969"/>
                    <a:pt x="18324" y="3410"/>
                    <a:pt x="17979" y="2755"/>
                  </a:cubicBezTo>
                  <a:cubicBezTo>
                    <a:pt x="17008" y="946"/>
                    <a:pt x="14880" y="0"/>
                    <a:pt x="1235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5822076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0" name="Google Shape;540;p39"/>
          <p:cNvGrpSpPr/>
          <p:nvPr/>
        </p:nvGrpSpPr>
        <p:grpSpPr>
          <a:xfrm rot="-860343">
            <a:off x="485241" y="132935"/>
            <a:ext cx="695571" cy="479729"/>
            <a:chOff x="4530850" y="3323263"/>
            <a:chExt cx="543250" cy="374675"/>
          </a:xfrm>
        </p:grpSpPr>
        <p:sp>
          <p:nvSpPr>
            <p:cNvPr id="541" name="Google Shape;541;p39"/>
            <p:cNvSpPr/>
            <p:nvPr/>
          </p:nvSpPr>
          <p:spPr>
            <a:xfrm>
              <a:off x="4530850" y="3323263"/>
              <a:ext cx="509625" cy="322650"/>
            </a:xfrm>
            <a:custGeom>
              <a:avLst/>
              <a:gdLst/>
              <a:ahLst/>
              <a:cxnLst/>
              <a:rect l="l" t="t" r="r" b="b"/>
              <a:pathLst>
                <a:path w="20385" h="12906" extrusionOk="0">
                  <a:moveTo>
                    <a:pt x="13217" y="1"/>
                  </a:moveTo>
                  <a:cubicBezTo>
                    <a:pt x="11331" y="1"/>
                    <a:pt x="9212" y="531"/>
                    <a:pt x="7180" y="1622"/>
                  </a:cubicBezTo>
                  <a:cubicBezTo>
                    <a:pt x="2465" y="4146"/>
                    <a:pt x="1" y="8706"/>
                    <a:pt x="1668" y="11814"/>
                  </a:cubicBezTo>
                  <a:cubicBezTo>
                    <a:pt x="2083" y="12588"/>
                    <a:pt x="2541" y="12905"/>
                    <a:pt x="3068" y="12905"/>
                  </a:cubicBezTo>
                  <a:cubicBezTo>
                    <a:pt x="4655" y="12905"/>
                    <a:pt x="6864" y="10033"/>
                    <a:pt x="10395" y="8147"/>
                  </a:cubicBezTo>
                  <a:cubicBezTo>
                    <a:pt x="15110" y="5623"/>
                    <a:pt x="20384" y="5789"/>
                    <a:pt x="18717" y="2682"/>
                  </a:cubicBezTo>
                  <a:cubicBezTo>
                    <a:pt x="17771" y="917"/>
                    <a:pt x="15695" y="1"/>
                    <a:pt x="132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39"/>
            <p:cNvSpPr/>
            <p:nvPr/>
          </p:nvSpPr>
          <p:spPr>
            <a:xfrm>
              <a:off x="4613900" y="3369363"/>
              <a:ext cx="460200" cy="328575"/>
            </a:xfrm>
            <a:custGeom>
              <a:avLst/>
              <a:gdLst/>
              <a:ahLst/>
              <a:cxnLst/>
              <a:rect l="l" t="t" r="r" b="b"/>
              <a:pathLst>
                <a:path w="18408" h="13143" extrusionOk="0">
                  <a:moveTo>
                    <a:pt x="12378" y="501"/>
                  </a:moveTo>
                  <a:cubicBezTo>
                    <a:pt x="14706" y="501"/>
                    <a:pt x="16648" y="1351"/>
                    <a:pt x="17526" y="2993"/>
                  </a:cubicBezTo>
                  <a:cubicBezTo>
                    <a:pt x="17800" y="3517"/>
                    <a:pt x="17872" y="3933"/>
                    <a:pt x="17741" y="4267"/>
                  </a:cubicBezTo>
                  <a:cubicBezTo>
                    <a:pt x="17419" y="5076"/>
                    <a:pt x="15979" y="5541"/>
                    <a:pt x="14157" y="6136"/>
                  </a:cubicBezTo>
                  <a:cubicBezTo>
                    <a:pt x="12716" y="6612"/>
                    <a:pt x="11085" y="7148"/>
                    <a:pt x="9490" y="7993"/>
                  </a:cubicBezTo>
                  <a:cubicBezTo>
                    <a:pt x="7871" y="8863"/>
                    <a:pt x="6501" y="9958"/>
                    <a:pt x="5406" y="10839"/>
                  </a:cubicBezTo>
                  <a:cubicBezTo>
                    <a:pt x="4334" y="11696"/>
                    <a:pt x="3441" y="12423"/>
                    <a:pt x="2727" y="12589"/>
                  </a:cubicBezTo>
                  <a:cubicBezTo>
                    <a:pt x="2626" y="12618"/>
                    <a:pt x="2525" y="12634"/>
                    <a:pt x="2427" y="12634"/>
                  </a:cubicBezTo>
                  <a:cubicBezTo>
                    <a:pt x="2363" y="12634"/>
                    <a:pt x="2300" y="12627"/>
                    <a:pt x="2239" y="12613"/>
                  </a:cubicBezTo>
                  <a:cubicBezTo>
                    <a:pt x="1882" y="12542"/>
                    <a:pt x="1572" y="12244"/>
                    <a:pt x="1274" y="11696"/>
                  </a:cubicBezTo>
                  <a:cubicBezTo>
                    <a:pt x="524" y="10303"/>
                    <a:pt x="655" y="8541"/>
                    <a:pt x="1632" y="6731"/>
                  </a:cubicBezTo>
                  <a:cubicBezTo>
                    <a:pt x="2632" y="4886"/>
                    <a:pt x="4382" y="3231"/>
                    <a:pt x="6573" y="2064"/>
                  </a:cubicBezTo>
                  <a:cubicBezTo>
                    <a:pt x="8529" y="1013"/>
                    <a:pt x="10570" y="501"/>
                    <a:pt x="12378" y="501"/>
                  </a:cubicBezTo>
                  <a:close/>
                  <a:moveTo>
                    <a:pt x="12350" y="0"/>
                  </a:moveTo>
                  <a:cubicBezTo>
                    <a:pt x="11467" y="0"/>
                    <a:pt x="10534" y="115"/>
                    <a:pt x="9585" y="350"/>
                  </a:cubicBezTo>
                  <a:cubicBezTo>
                    <a:pt x="8502" y="623"/>
                    <a:pt x="7406" y="1040"/>
                    <a:pt x="6335" y="1612"/>
                  </a:cubicBezTo>
                  <a:cubicBezTo>
                    <a:pt x="4061" y="2826"/>
                    <a:pt x="2227" y="4564"/>
                    <a:pt x="1191" y="6493"/>
                  </a:cubicBezTo>
                  <a:cubicBezTo>
                    <a:pt x="131" y="8458"/>
                    <a:pt x="0" y="10387"/>
                    <a:pt x="834" y="11934"/>
                  </a:cubicBezTo>
                  <a:cubicBezTo>
                    <a:pt x="1191" y="12625"/>
                    <a:pt x="1620" y="13006"/>
                    <a:pt x="2132" y="13113"/>
                  </a:cubicBezTo>
                  <a:cubicBezTo>
                    <a:pt x="2229" y="13133"/>
                    <a:pt x="2328" y="13142"/>
                    <a:pt x="2427" y="13142"/>
                  </a:cubicBezTo>
                  <a:cubicBezTo>
                    <a:pt x="3348" y="13142"/>
                    <a:pt x="4363" y="12328"/>
                    <a:pt x="5727" y="11232"/>
                  </a:cubicBezTo>
                  <a:cubicBezTo>
                    <a:pt x="6858" y="10327"/>
                    <a:pt x="8144" y="9291"/>
                    <a:pt x="9728" y="8446"/>
                  </a:cubicBezTo>
                  <a:cubicBezTo>
                    <a:pt x="11288" y="7612"/>
                    <a:pt x="12895" y="7089"/>
                    <a:pt x="14312" y="6624"/>
                  </a:cubicBezTo>
                  <a:cubicBezTo>
                    <a:pt x="16264" y="5981"/>
                    <a:pt x="17800" y="5481"/>
                    <a:pt x="18205" y="4457"/>
                  </a:cubicBezTo>
                  <a:cubicBezTo>
                    <a:pt x="18408" y="3969"/>
                    <a:pt x="18324" y="3410"/>
                    <a:pt x="17979" y="2755"/>
                  </a:cubicBezTo>
                  <a:cubicBezTo>
                    <a:pt x="17008" y="946"/>
                    <a:pt x="14880" y="0"/>
                    <a:pt x="1235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3" name="Google Shape;543;p39"/>
          <p:cNvGrpSpPr/>
          <p:nvPr/>
        </p:nvGrpSpPr>
        <p:grpSpPr>
          <a:xfrm rot="-9982570">
            <a:off x="7498183" y="3050615"/>
            <a:ext cx="695592" cy="479744"/>
            <a:chOff x="4530850" y="3323263"/>
            <a:chExt cx="543250" cy="374675"/>
          </a:xfrm>
        </p:grpSpPr>
        <p:sp>
          <p:nvSpPr>
            <p:cNvPr id="544" name="Google Shape;544;p39"/>
            <p:cNvSpPr/>
            <p:nvPr/>
          </p:nvSpPr>
          <p:spPr>
            <a:xfrm>
              <a:off x="4530850" y="3323263"/>
              <a:ext cx="509625" cy="322650"/>
            </a:xfrm>
            <a:custGeom>
              <a:avLst/>
              <a:gdLst/>
              <a:ahLst/>
              <a:cxnLst/>
              <a:rect l="l" t="t" r="r" b="b"/>
              <a:pathLst>
                <a:path w="20385" h="12906" extrusionOk="0">
                  <a:moveTo>
                    <a:pt x="13217" y="1"/>
                  </a:moveTo>
                  <a:cubicBezTo>
                    <a:pt x="11331" y="1"/>
                    <a:pt x="9212" y="531"/>
                    <a:pt x="7180" y="1622"/>
                  </a:cubicBezTo>
                  <a:cubicBezTo>
                    <a:pt x="2465" y="4146"/>
                    <a:pt x="1" y="8706"/>
                    <a:pt x="1668" y="11814"/>
                  </a:cubicBezTo>
                  <a:cubicBezTo>
                    <a:pt x="2083" y="12588"/>
                    <a:pt x="2541" y="12905"/>
                    <a:pt x="3068" y="12905"/>
                  </a:cubicBezTo>
                  <a:cubicBezTo>
                    <a:pt x="4655" y="12905"/>
                    <a:pt x="6864" y="10033"/>
                    <a:pt x="10395" y="8147"/>
                  </a:cubicBezTo>
                  <a:cubicBezTo>
                    <a:pt x="15110" y="5623"/>
                    <a:pt x="20384" y="5789"/>
                    <a:pt x="18717" y="2682"/>
                  </a:cubicBezTo>
                  <a:cubicBezTo>
                    <a:pt x="17771" y="917"/>
                    <a:pt x="15695" y="1"/>
                    <a:pt x="132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39"/>
            <p:cNvSpPr/>
            <p:nvPr/>
          </p:nvSpPr>
          <p:spPr>
            <a:xfrm>
              <a:off x="4613900" y="3369363"/>
              <a:ext cx="460200" cy="328575"/>
            </a:xfrm>
            <a:custGeom>
              <a:avLst/>
              <a:gdLst/>
              <a:ahLst/>
              <a:cxnLst/>
              <a:rect l="l" t="t" r="r" b="b"/>
              <a:pathLst>
                <a:path w="18408" h="13143" extrusionOk="0">
                  <a:moveTo>
                    <a:pt x="12378" y="501"/>
                  </a:moveTo>
                  <a:cubicBezTo>
                    <a:pt x="14706" y="501"/>
                    <a:pt x="16648" y="1351"/>
                    <a:pt x="17526" y="2993"/>
                  </a:cubicBezTo>
                  <a:cubicBezTo>
                    <a:pt x="17800" y="3517"/>
                    <a:pt x="17872" y="3933"/>
                    <a:pt x="17741" y="4267"/>
                  </a:cubicBezTo>
                  <a:cubicBezTo>
                    <a:pt x="17419" y="5076"/>
                    <a:pt x="15979" y="5541"/>
                    <a:pt x="14157" y="6136"/>
                  </a:cubicBezTo>
                  <a:cubicBezTo>
                    <a:pt x="12716" y="6612"/>
                    <a:pt x="11085" y="7148"/>
                    <a:pt x="9490" y="7993"/>
                  </a:cubicBezTo>
                  <a:cubicBezTo>
                    <a:pt x="7871" y="8863"/>
                    <a:pt x="6501" y="9958"/>
                    <a:pt x="5406" y="10839"/>
                  </a:cubicBezTo>
                  <a:cubicBezTo>
                    <a:pt x="4334" y="11696"/>
                    <a:pt x="3441" y="12423"/>
                    <a:pt x="2727" y="12589"/>
                  </a:cubicBezTo>
                  <a:cubicBezTo>
                    <a:pt x="2626" y="12618"/>
                    <a:pt x="2525" y="12634"/>
                    <a:pt x="2427" y="12634"/>
                  </a:cubicBezTo>
                  <a:cubicBezTo>
                    <a:pt x="2363" y="12634"/>
                    <a:pt x="2300" y="12627"/>
                    <a:pt x="2239" y="12613"/>
                  </a:cubicBezTo>
                  <a:cubicBezTo>
                    <a:pt x="1882" y="12542"/>
                    <a:pt x="1572" y="12244"/>
                    <a:pt x="1274" y="11696"/>
                  </a:cubicBezTo>
                  <a:cubicBezTo>
                    <a:pt x="524" y="10303"/>
                    <a:pt x="655" y="8541"/>
                    <a:pt x="1632" y="6731"/>
                  </a:cubicBezTo>
                  <a:cubicBezTo>
                    <a:pt x="2632" y="4886"/>
                    <a:pt x="4382" y="3231"/>
                    <a:pt x="6573" y="2064"/>
                  </a:cubicBezTo>
                  <a:cubicBezTo>
                    <a:pt x="8529" y="1013"/>
                    <a:pt x="10570" y="501"/>
                    <a:pt x="12378" y="501"/>
                  </a:cubicBezTo>
                  <a:close/>
                  <a:moveTo>
                    <a:pt x="12350" y="0"/>
                  </a:moveTo>
                  <a:cubicBezTo>
                    <a:pt x="11467" y="0"/>
                    <a:pt x="10534" y="115"/>
                    <a:pt x="9585" y="350"/>
                  </a:cubicBezTo>
                  <a:cubicBezTo>
                    <a:pt x="8502" y="623"/>
                    <a:pt x="7406" y="1040"/>
                    <a:pt x="6335" y="1612"/>
                  </a:cubicBezTo>
                  <a:cubicBezTo>
                    <a:pt x="4061" y="2826"/>
                    <a:pt x="2227" y="4564"/>
                    <a:pt x="1191" y="6493"/>
                  </a:cubicBezTo>
                  <a:cubicBezTo>
                    <a:pt x="131" y="8458"/>
                    <a:pt x="0" y="10387"/>
                    <a:pt x="834" y="11934"/>
                  </a:cubicBezTo>
                  <a:cubicBezTo>
                    <a:pt x="1191" y="12625"/>
                    <a:pt x="1620" y="13006"/>
                    <a:pt x="2132" y="13113"/>
                  </a:cubicBezTo>
                  <a:cubicBezTo>
                    <a:pt x="2229" y="13133"/>
                    <a:pt x="2328" y="13142"/>
                    <a:pt x="2427" y="13142"/>
                  </a:cubicBezTo>
                  <a:cubicBezTo>
                    <a:pt x="3348" y="13142"/>
                    <a:pt x="4363" y="12328"/>
                    <a:pt x="5727" y="11232"/>
                  </a:cubicBezTo>
                  <a:cubicBezTo>
                    <a:pt x="6858" y="10327"/>
                    <a:pt x="8144" y="9291"/>
                    <a:pt x="9728" y="8446"/>
                  </a:cubicBezTo>
                  <a:cubicBezTo>
                    <a:pt x="11288" y="7612"/>
                    <a:pt x="12895" y="7089"/>
                    <a:pt x="14312" y="6624"/>
                  </a:cubicBezTo>
                  <a:cubicBezTo>
                    <a:pt x="16264" y="5981"/>
                    <a:pt x="17800" y="5481"/>
                    <a:pt x="18205" y="4457"/>
                  </a:cubicBezTo>
                  <a:cubicBezTo>
                    <a:pt x="18408" y="3969"/>
                    <a:pt x="18324" y="3410"/>
                    <a:pt x="17979" y="2755"/>
                  </a:cubicBezTo>
                  <a:cubicBezTo>
                    <a:pt x="17008" y="946"/>
                    <a:pt x="14880" y="0"/>
                    <a:pt x="123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6" name="Google Shape;546;p39"/>
          <p:cNvSpPr/>
          <p:nvPr/>
        </p:nvSpPr>
        <p:spPr>
          <a:xfrm>
            <a:off x="2591738" y="764175"/>
            <a:ext cx="191100" cy="191100"/>
          </a:xfrm>
          <a:prstGeom prst="plus">
            <a:avLst>
              <a:gd name="adj" fmla="val 33379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7" name="Google Shape;547;p39"/>
          <p:cNvSpPr/>
          <p:nvPr/>
        </p:nvSpPr>
        <p:spPr>
          <a:xfrm>
            <a:off x="5960150" y="3705338"/>
            <a:ext cx="191100" cy="191100"/>
          </a:xfrm>
          <a:prstGeom prst="plus">
            <a:avLst>
              <a:gd name="adj" fmla="val 33379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583;p42">
            <a:extLst>
              <a:ext uri="{FF2B5EF4-FFF2-40B4-BE49-F238E27FC236}">
                <a16:creationId xmlns:a16="http://schemas.microsoft.com/office/drawing/2014/main" id="{440ABA55-A462-B6D0-557F-4CF347655222}"/>
              </a:ext>
            </a:extLst>
          </p:cNvPr>
          <p:cNvSpPr txBox="1">
            <a:spLocks/>
          </p:cNvSpPr>
          <p:nvPr/>
        </p:nvSpPr>
        <p:spPr>
          <a:xfrm>
            <a:off x="4287868" y="86450"/>
            <a:ext cx="4804939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600"/>
              <a:buFont typeface="Montserrat"/>
              <a:buNone/>
              <a:defRPr sz="6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600"/>
              <a:buFont typeface="Montserrat"/>
              <a:buNone/>
              <a:defRPr sz="96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600"/>
              <a:buFont typeface="Montserrat"/>
              <a:buNone/>
              <a:defRPr sz="96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600"/>
              <a:buFont typeface="Montserrat"/>
              <a:buNone/>
              <a:defRPr sz="96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600"/>
              <a:buFont typeface="Montserrat"/>
              <a:buNone/>
              <a:defRPr sz="96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600"/>
              <a:buFont typeface="Montserrat"/>
              <a:buNone/>
              <a:defRPr sz="96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600"/>
              <a:buFont typeface="Montserrat"/>
              <a:buNone/>
              <a:defRPr sz="96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600"/>
              <a:buFont typeface="Montserrat"/>
              <a:buNone/>
              <a:defRPr sz="96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600"/>
              <a:buFont typeface="Montserrat"/>
              <a:buNone/>
              <a:defRPr sz="96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IN" sz="4000" dirty="0">
                <a:solidFill>
                  <a:srgbClr val="002060"/>
                </a:solidFill>
              </a:rPr>
              <a:t>GAUSSIAN</a:t>
            </a:r>
          </a:p>
          <a:p>
            <a:r>
              <a:rPr lang="en-IN" sz="4000" dirty="0">
                <a:solidFill>
                  <a:srgbClr val="002060"/>
                </a:solidFill>
              </a:rPr>
              <a:t>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DC66153-8BCA-2050-C587-FDDFF6C589C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31581" y="1810275"/>
            <a:ext cx="3690695" cy="2952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B0B230-54D1-FA7A-9DA7-C9F63C51B80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946117" y="1810275"/>
            <a:ext cx="3630345" cy="287909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" name="Google Shape;540;p39">
            <a:extLst>
              <a:ext uri="{FF2B5EF4-FFF2-40B4-BE49-F238E27FC236}">
                <a16:creationId xmlns:a16="http://schemas.microsoft.com/office/drawing/2014/main" id="{65920DC2-F8D1-E568-D175-F4DB298A72F1}"/>
              </a:ext>
            </a:extLst>
          </p:cNvPr>
          <p:cNvGrpSpPr/>
          <p:nvPr/>
        </p:nvGrpSpPr>
        <p:grpSpPr>
          <a:xfrm rot="-860343">
            <a:off x="3485518" y="280708"/>
            <a:ext cx="695571" cy="479729"/>
            <a:chOff x="4530850" y="3323263"/>
            <a:chExt cx="543250" cy="374675"/>
          </a:xfrm>
        </p:grpSpPr>
        <p:sp>
          <p:nvSpPr>
            <p:cNvPr id="5" name="Google Shape;541;p39">
              <a:extLst>
                <a:ext uri="{FF2B5EF4-FFF2-40B4-BE49-F238E27FC236}">
                  <a16:creationId xmlns:a16="http://schemas.microsoft.com/office/drawing/2014/main" id="{D8EF49F7-5889-3419-A33C-6B8838F63F3F}"/>
                </a:ext>
              </a:extLst>
            </p:cNvPr>
            <p:cNvSpPr/>
            <p:nvPr/>
          </p:nvSpPr>
          <p:spPr>
            <a:xfrm>
              <a:off x="4530850" y="3323263"/>
              <a:ext cx="509625" cy="322650"/>
            </a:xfrm>
            <a:custGeom>
              <a:avLst/>
              <a:gdLst/>
              <a:ahLst/>
              <a:cxnLst/>
              <a:rect l="l" t="t" r="r" b="b"/>
              <a:pathLst>
                <a:path w="20385" h="12906" extrusionOk="0">
                  <a:moveTo>
                    <a:pt x="13217" y="1"/>
                  </a:moveTo>
                  <a:cubicBezTo>
                    <a:pt x="11331" y="1"/>
                    <a:pt x="9212" y="531"/>
                    <a:pt x="7180" y="1622"/>
                  </a:cubicBezTo>
                  <a:cubicBezTo>
                    <a:pt x="2465" y="4146"/>
                    <a:pt x="1" y="8706"/>
                    <a:pt x="1668" y="11814"/>
                  </a:cubicBezTo>
                  <a:cubicBezTo>
                    <a:pt x="2083" y="12588"/>
                    <a:pt x="2541" y="12905"/>
                    <a:pt x="3068" y="12905"/>
                  </a:cubicBezTo>
                  <a:cubicBezTo>
                    <a:pt x="4655" y="12905"/>
                    <a:pt x="6864" y="10033"/>
                    <a:pt x="10395" y="8147"/>
                  </a:cubicBezTo>
                  <a:cubicBezTo>
                    <a:pt x="15110" y="5623"/>
                    <a:pt x="20384" y="5789"/>
                    <a:pt x="18717" y="2682"/>
                  </a:cubicBezTo>
                  <a:cubicBezTo>
                    <a:pt x="17771" y="917"/>
                    <a:pt x="15695" y="1"/>
                    <a:pt x="132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542;p39">
              <a:extLst>
                <a:ext uri="{FF2B5EF4-FFF2-40B4-BE49-F238E27FC236}">
                  <a16:creationId xmlns:a16="http://schemas.microsoft.com/office/drawing/2014/main" id="{2CFB6B14-FF4F-499B-3AAF-3A7B56A57987}"/>
                </a:ext>
              </a:extLst>
            </p:cNvPr>
            <p:cNvSpPr/>
            <p:nvPr/>
          </p:nvSpPr>
          <p:spPr>
            <a:xfrm>
              <a:off x="4613900" y="3369363"/>
              <a:ext cx="460200" cy="328575"/>
            </a:xfrm>
            <a:custGeom>
              <a:avLst/>
              <a:gdLst/>
              <a:ahLst/>
              <a:cxnLst/>
              <a:rect l="l" t="t" r="r" b="b"/>
              <a:pathLst>
                <a:path w="18408" h="13143" extrusionOk="0">
                  <a:moveTo>
                    <a:pt x="12378" y="501"/>
                  </a:moveTo>
                  <a:cubicBezTo>
                    <a:pt x="14706" y="501"/>
                    <a:pt x="16648" y="1351"/>
                    <a:pt x="17526" y="2993"/>
                  </a:cubicBezTo>
                  <a:cubicBezTo>
                    <a:pt x="17800" y="3517"/>
                    <a:pt x="17872" y="3933"/>
                    <a:pt x="17741" y="4267"/>
                  </a:cubicBezTo>
                  <a:cubicBezTo>
                    <a:pt x="17419" y="5076"/>
                    <a:pt x="15979" y="5541"/>
                    <a:pt x="14157" y="6136"/>
                  </a:cubicBezTo>
                  <a:cubicBezTo>
                    <a:pt x="12716" y="6612"/>
                    <a:pt x="11085" y="7148"/>
                    <a:pt x="9490" y="7993"/>
                  </a:cubicBezTo>
                  <a:cubicBezTo>
                    <a:pt x="7871" y="8863"/>
                    <a:pt x="6501" y="9958"/>
                    <a:pt x="5406" y="10839"/>
                  </a:cubicBezTo>
                  <a:cubicBezTo>
                    <a:pt x="4334" y="11696"/>
                    <a:pt x="3441" y="12423"/>
                    <a:pt x="2727" y="12589"/>
                  </a:cubicBezTo>
                  <a:cubicBezTo>
                    <a:pt x="2626" y="12618"/>
                    <a:pt x="2525" y="12634"/>
                    <a:pt x="2427" y="12634"/>
                  </a:cubicBezTo>
                  <a:cubicBezTo>
                    <a:pt x="2363" y="12634"/>
                    <a:pt x="2300" y="12627"/>
                    <a:pt x="2239" y="12613"/>
                  </a:cubicBezTo>
                  <a:cubicBezTo>
                    <a:pt x="1882" y="12542"/>
                    <a:pt x="1572" y="12244"/>
                    <a:pt x="1274" y="11696"/>
                  </a:cubicBezTo>
                  <a:cubicBezTo>
                    <a:pt x="524" y="10303"/>
                    <a:pt x="655" y="8541"/>
                    <a:pt x="1632" y="6731"/>
                  </a:cubicBezTo>
                  <a:cubicBezTo>
                    <a:pt x="2632" y="4886"/>
                    <a:pt x="4382" y="3231"/>
                    <a:pt x="6573" y="2064"/>
                  </a:cubicBezTo>
                  <a:cubicBezTo>
                    <a:pt x="8529" y="1013"/>
                    <a:pt x="10570" y="501"/>
                    <a:pt x="12378" y="501"/>
                  </a:cubicBezTo>
                  <a:close/>
                  <a:moveTo>
                    <a:pt x="12350" y="0"/>
                  </a:moveTo>
                  <a:cubicBezTo>
                    <a:pt x="11467" y="0"/>
                    <a:pt x="10534" y="115"/>
                    <a:pt x="9585" y="350"/>
                  </a:cubicBezTo>
                  <a:cubicBezTo>
                    <a:pt x="8502" y="623"/>
                    <a:pt x="7406" y="1040"/>
                    <a:pt x="6335" y="1612"/>
                  </a:cubicBezTo>
                  <a:cubicBezTo>
                    <a:pt x="4061" y="2826"/>
                    <a:pt x="2227" y="4564"/>
                    <a:pt x="1191" y="6493"/>
                  </a:cubicBezTo>
                  <a:cubicBezTo>
                    <a:pt x="131" y="8458"/>
                    <a:pt x="0" y="10387"/>
                    <a:pt x="834" y="11934"/>
                  </a:cubicBezTo>
                  <a:cubicBezTo>
                    <a:pt x="1191" y="12625"/>
                    <a:pt x="1620" y="13006"/>
                    <a:pt x="2132" y="13113"/>
                  </a:cubicBezTo>
                  <a:cubicBezTo>
                    <a:pt x="2229" y="13133"/>
                    <a:pt x="2328" y="13142"/>
                    <a:pt x="2427" y="13142"/>
                  </a:cubicBezTo>
                  <a:cubicBezTo>
                    <a:pt x="3348" y="13142"/>
                    <a:pt x="4363" y="12328"/>
                    <a:pt x="5727" y="11232"/>
                  </a:cubicBezTo>
                  <a:cubicBezTo>
                    <a:pt x="6858" y="10327"/>
                    <a:pt x="8144" y="9291"/>
                    <a:pt x="9728" y="8446"/>
                  </a:cubicBezTo>
                  <a:cubicBezTo>
                    <a:pt x="11288" y="7612"/>
                    <a:pt x="12895" y="7089"/>
                    <a:pt x="14312" y="6624"/>
                  </a:cubicBezTo>
                  <a:cubicBezTo>
                    <a:pt x="16264" y="5981"/>
                    <a:pt x="17800" y="5481"/>
                    <a:pt x="18205" y="4457"/>
                  </a:cubicBezTo>
                  <a:cubicBezTo>
                    <a:pt x="18408" y="3969"/>
                    <a:pt x="18324" y="3410"/>
                    <a:pt x="17979" y="2755"/>
                  </a:cubicBezTo>
                  <a:cubicBezTo>
                    <a:pt x="17008" y="946"/>
                    <a:pt x="14880" y="0"/>
                    <a:pt x="1235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5728538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1" name="Google Shape;301;p31"/>
          <p:cNvGrpSpPr/>
          <p:nvPr/>
        </p:nvGrpSpPr>
        <p:grpSpPr>
          <a:xfrm>
            <a:off x="3973475" y="1615200"/>
            <a:ext cx="6731542" cy="3790811"/>
            <a:chOff x="3872950" y="1852275"/>
            <a:chExt cx="6731542" cy="3790811"/>
          </a:xfrm>
        </p:grpSpPr>
        <p:sp>
          <p:nvSpPr>
            <p:cNvPr id="302" name="Google Shape;302;p31"/>
            <p:cNvSpPr/>
            <p:nvPr/>
          </p:nvSpPr>
          <p:spPr>
            <a:xfrm>
              <a:off x="3872950" y="1852275"/>
              <a:ext cx="6346067" cy="3595736"/>
            </a:xfrm>
            <a:custGeom>
              <a:avLst/>
              <a:gdLst/>
              <a:ahLst/>
              <a:cxnLst/>
              <a:rect l="l" t="t" r="r" b="b"/>
              <a:pathLst>
                <a:path w="140875" h="79821" extrusionOk="0">
                  <a:moveTo>
                    <a:pt x="116898" y="58"/>
                  </a:moveTo>
                  <a:cubicBezTo>
                    <a:pt x="110209" y="58"/>
                    <a:pt x="102500" y="1133"/>
                    <a:pt x="98393" y="6775"/>
                  </a:cubicBezTo>
                  <a:cubicBezTo>
                    <a:pt x="93928" y="12907"/>
                    <a:pt x="96024" y="21563"/>
                    <a:pt x="96381" y="28552"/>
                  </a:cubicBezTo>
                  <a:cubicBezTo>
                    <a:pt x="96619" y="33302"/>
                    <a:pt x="96441" y="38196"/>
                    <a:pt x="94631" y="42589"/>
                  </a:cubicBezTo>
                  <a:cubicBezTo>
                    <a:pt x="92214" y="48447"/>
                    <a:pt x="86535" y="51971"/>
                    <a:pt x="80331" y="52495"/>
                  </a:cubicBezTo>
                  <a:cubicBezTo>
                    <a:pt x="79665" y="52551"/>
                    <a:pt x="78998" y="52578"/>
                    <a:pt x="78332" y="52578"/>
                  </a:cubicBezTo>
                  <a:cubicBezTo>
                    <a:pt x="74043" y="52578"/>
                    <a:pt x="69787" y="51484"/>
                    <a:pt x="65675" y="50185"/>
                  </a:cubicBezTo>
                  <a:cubicBezTo>
                    <a:pt x="57663" y="47660"/>
                    <a:pt x="49735" y="45235"/>
                    <a:pt x="41953" y="45235"/>
                  </a:cubicBezTo>
                  <a:cubicBezTo>
                    <a:pt x="35869" y="45235"/>
                    <a:pt x="29875" y="46718"/>
                    <a:pt x="24003" y="50793"/>
                  </a:cubicBezTo>
                  <a:cubicBezTo>
                    <a:pt x="16764" y="55817"/>
                    <a:pt x="10859" y="63223"/>
                    <a:pt x="6239" y="70664"/>
                  </a:cubicBezTo>
                  <a:cubicBezTo>
                    <a:pt x="4275" y="73807"/>
                    <a:pt x="2525" y="77116"/>
                    <a:pt x="1" y="79819"/>
                  </a:cubicBezTo>
                  <a:lnTo>
                    <a:pt x="1" y="79819"/>
                  </a:lnTo>
                  <a:cubicBezTo>
                    <a:pt x="380" y="79415"/>
                    <a:pt x="1846" y="79281"/>
                    <a:pt x="3697" y="79281"/>
                  </a:cubicBezTo>
                  <a:cubicBezTo>
                    <a:pt x="7292" y="79281"/>
                    <a:pt x="12337" y="79784"/>
                    <a:pt x="13680" y="79784"/>
                  </a:cubicBezTo>
                  <a:lnTo>
                    <a:pt x="140875" y="79784"/>
                  </a:lnTo>
                  <a:cubicBezTo>
                    <a:pt x="140875" y="79784"/>
                    <a:pt x="134588" y="4966"/>
                    <a:pt x="134588" y="4906"/>
                  </a:cubicBezTo>
                  <a:cubicBezTo>
                    <a:pt x="134172" y="1"/>
                    <a:pt x="122420" y="203"/>
                    <a:pt x="119182" y="96"/>
                  </a:cubicBezTo>
                  <a:cubicBezTo>
                    <a:pt x="118439" y="72"/>
                    <a:pt x="117675" y="58"/>
                    <a:pt x="116898" y="58"/>
                  </a:cubicBezTo>
                  <a:close/>
                  <a:moveTo>
                    <a:pt x="1" y="79819"/>
                  </a:moveTo>
                  <a:cubicBezTo>
                    <a:pt x="1" y="79819"/>
                    <a:pt x="0" y="79820"/>
                    <a:pt x="0" y="79820"/>
                  </a:cubicBezTo>
                  <a:cubicBezTo>
                    <a:pt x="0" y="79820"/>
                    <a:pt x="1" y="79819"/>
                    <a:pt x="1" y="798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31"/>
            <p:cNvSpPr/>
            <p:nvPr/>
          </p:nvSpPr>
          <p:spPr>
            <a:xfrm>
              <a:off x="4258425" y="2047350"/>
              <a:ext cx="6346067" cy="3595736"/>
            </a:xfrm>
            <a:custGeom>
              <a:avLst/>
              <a:gdLst/>
              <a:ahLst/>
              <a:cxnLst/>
              <a:rect l="l" t="t" r="r" b="b"/>
              <a:pathLst>
                <a:path w="140875" h="79821" extrusionOk="0">
                  <a:moveTo>
                    <a:pt x="116898" y="58"/>
                  </a:moveTo>
                  <a:cubicBezTo>
                    <a:pt x="110209" y="58"/>
                    <a:pt x="102500" y="1133"/>
                    <a:pt x="98393" y="6775"/>
                  </a:cubicBezTo>
                  <a:cubicBezTo>
                    <a:pt x="93928" y="12907"/>
                    <a:pt x="96024" y="21563"/>
                    <a:pt x="96381" y="28552"/>
                  </a:cubicBezTo>
                  <a:cubicBezTo>
                    <a:pt x="96619" y="33302"/>
                    <a:pt x="96441" y="38196"/>
                    <a:pt x="94631" y="42589"/>
                  </a:cubicBezTo>
                  <a:cubicBezTo>
                    <a:pt x="92214" y="48447"/>
                    <a:pt x="86535" y="51971"/>
                    <a:pt x="80331" y="52495"/>
                  </a:cubicBezTo>
                  <a:cubicBezTo>
                    <a:pt x="79665" y="52551"/>
                    <a:pt x="78998" y="52578"/>
                    <a:pt x="78332" y="52578"/>
                  </a:cubicBezTo>
                  <a:cubicBezTo>
                    <a:pt x="74043" y="52578"/>
                    <a:pt x="69787" y="51484"/>
                    <a:pt x="65675" y="50185"/>
                  </a:cubicBezTo>
                  <a:cubicBezTo>
                    <a:pt x="57663" y="47660"/>
                    <a:pt x="49735" y="45235"/>
                    <a:pt x="41953" y="45235"/>
                  </a:cubicBezTo>
                  <a:cubicBezTo>
                    <a:pt x="35869" y="45235"/>
                    <a:pt x="29875" y="46718"/>
                    <a:pt x="24003" y="50793"/>
                  </a:cubicBezTo>
                  <a:cubicBezTo>
                    <a:pt x="16764" y="55817"/>
                    <a:pt x="10859" y="63223"/>
                    <a:pt x="6239" y="70664"/>
                  </a:cubicBezTo>
                  <a:cubicBezTo>
                    <a:pt x="4275" y="73807"/>
                    <a:pt x="2525" y="77116"/>
                    <a:pt x="1" y="79819"/>
                  </a:cubicBezTo>
                  <a:lnTo>
                    <a:pt x="1" y="79819"/>
                  </a:lnTo>
                  <a:cubicBezTo>
                    <a:pt x="380" y="79415"/>
                    <a:pt x="1846" y="79281"/>
                    <a:pt x="3697" y="79281"/>
                  </a:cubicBezTo>
                  <a:cubicBezTo>
                    <a:pt x="7292" y="79281"/>
                    <a:pt x="12337" y="79784"/>
                    <a:pt x="13680" y="79784"/>
                  </a:cubicBezTo>
                  <a:lnTo>
                    <a:pt x="140875" y="79784"/>
                  </a:lnTo>
                  <a:cubicBezTo>
                    <a:pt x="140875" y="79784"/>
                    <a:pt x="134588" y="4966"/>
                    <a:pt x="134588" y="4906"/>
                  </a:cubicBezTo>
                  <a:cubicBezTo>
                    <a:pt x="134172" y="1"/>
                    <a:pt x="122420" y="203"/>
                    <a:pt x="119182" y="96"/>
                  </a:cubicBezTo>
                  <a:cubicBezTo>
                    <a:pt x="118439" y="72"/>
                    <a:pt x="117675" y="58"/>
                    <a:pt x="116898" y="58"/>
                  </a:cubicBezTo>
                  <a:close/>
                  <a:moveTo>
                    <a:pt x="1" y="79819"/>
                  </a:moveTo>
                  <a:cubicBezTo>
                    <a:pt x="1" y="79819"/>
                    <a:pt x="0" y="79820"/>
                    <a:pt x="0" y="79820"/>
                  </a:cubicBezTo>
                  <a:cubicBezTo>
                    <a:pt x="0" y="79820"/>
                    <a:pt x="1" y="79819"/>
                    <a:pt x="1" y="79819"/>
                  </a:cubicBezTo>
                  <a:close/>
                </a:path>
              </a:pathLst>
            </a:custGeom>
            <a:solidFill>
              <a:srgbClr val="DDCBEF">
                <a:alpha val="45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4" name="Google Shape;304;p31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2060"/>
                </a:solidFill>
              </a:rPr>
              <a:t>Table of contents</a:t>
            </a:r>
            <a:endParaRPr dirty="0">
              <a:solidFill>
                <a:srgbClr val="002060"/>
              </a:solidFill>
            </a:endParaRPr>
          </a:p>
        </p:txBody>
      </p:sp>
      <p:sp>
        <p:nvSpPr>
          <p:cNvPr id="305" name="Google Shape;305;p31"/>
          <p:cNvSpPr txBox="1">
            <a:spLocks noGrp="1"/>
          </p:cNvSpPr>
          <p:nvPr>
            <p:ph type="title" idx="2"/>
          </p:nvPr>
        </p:nvSpPr>
        <p:spPr>
          <a:xfrm>
            <a:off x="719975" y="1441971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06" name="Google Shape;306;p31"/>
          <p:cNvSpPr txBox="1">
            <a:spLocks noGrp="1"/>
          </p:cNvSpPr>
          <p:nvPr>
            <p:ph type="title" idx="3"/>
          </p:nvPr>
        </p:nvSpPr>
        <p:spPr>
          <a:xfrm>
            <a:off x="719975" y="2875379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307" name="Google Shape;307;p31"/>
          <p:cNvSpPr txBox="1">
            <a:spLocks noGrp="1"/>
          </p:cNvSpPr>
          <p:nvPr>
            <p:ph type="title" idx="4"/>
          </p:nvPr>
        </p:nvSpPr>
        <p:spPr>
          <a:xfrm>
            <a:off x="3227400" y="1441971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08" name="Google Shape;308;p31"/>
          <p:cNvSpPr txBox="1">
            <a:spLocks noGrp="1"/>
          </p:cNvSpPr>
          <p:nvPr>
            <p:ph type="title" idx="5"/>
          </p:nvPr>
        </p:nvSpPr>
        <p:spPr>
          <a:xfrm>
            <a:off x="3227400" y="2875379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309" name="Google Shape;309;p31"/>
          <p:cNvSpPr txBox="1">
            <a:spLocks noGrp="1"/>
          </p:cNvSpPr>
          <p:nvPr>
            <p:ph type="subTitle" idx="1"/>
          </p:nvPr>
        </p:nvSpPr>
        <p:spPr>
          <a:xfrm>
            <a:off x="719975" y="1965163"/>
            <a:ext cx="2305500" cy="63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D</a:t>
            </a:r>
            <a:r>
              <a:rPr lang="en" dirty="0"/>
              <a:t>ata about our DATA</a:t>
            </a:r>
            <a:endParaRPr dirty="0"/>
          </a:p>
        </p:txBody>
      </p:sp>
      <p:sp>
        <p:nvSpPr>
          <p:cNvPr id="310" name="Google Shape;310;p31"/>
          <p:cNvSpPr txBox="1">
            <a:spLocks noGrp="1"/>
          </p:cNvSpPr>
          <p:nvPr>
            <p:ph type="subTitle" idx="6"/>
          </p:nvPr>
        </p:nvSpPr>
        <p:spPr>
          <a:xfrm>
            <a:off x="3227400" y="1965163"/>
            <a:ext cx="2305500" cy="63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Review of our REVIEW 1</a:t>
            </a:r>
            <a:endParaRPr dirty="0"/>
          </a:p>
        </p:txBody>
      </p:sp>
      <p:sp>
        <p:nvSpPr>
          <p:cNvPr id="311" name="Google Shape;311;p31"/>
          <p:cNvSpPr txBox="1">
            <a:spLocks noGrp="1"/>
          </p:cNvSpPr>
          <p:nvPr>
            <p:ph type="subTitle" idx="7"/>
          </p:nvPr>
        </p:nvSpPr>
        <p:spPr>
          <a:xfrm>
            <a:off x="719975" y="3398638"/>
            <a:ext cx="2305500" cy="63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REVIEW 2</a:t>
            </a:r>
            <a:endParaRPr dirty="0"/>
          </a:p>
        </p:txBody>
      </p:sp>
      <p:sp>
        <p:nvSpPr>
          <p:cNvPr id="312" name="Google Shape;312;p31"/>
          <p:cNvSpPr txBox="1">
            <a:spLocks noGrp="1"/>
          </p:cNvSpPr>
          <p:nvPr>
            <p:ph type="subTitle" idx="8"/>
          </p:nvPr>
        </p:nvSpPr>
        <p:spPr>
          <a:xfrm>
            <a:off x="3227400" y="3398638"/>
            <a:ext cx="2305500" cy="63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CONCLUSION</a:t>
            </a:r>
            <a:endParaRPr dirty="0"/>
          </a:p>
        </p:txBody>
      </p:sp>
      <p:pic>
        <p:nvPicPr>
          <p:cNvPr id="313" name="Google Shape;313;p31"/>
          <p:cNvPicPr preferRelativeResize="0">
            <a:picLocks noGrp="1"/>
          </p:cNvPicPr>
          <p:nvPr>
            <p:ph type="pic" idx="9"/>
          </p:nvPr>
        </p:nvPicPr>
        <p:blipFill rotWithShape="1">
          <a:blip r:embed="rId3"/>
          <a:srcRect l="-2158" t="-9144" r="21681" b="-9384"/>
          <a:stretch/>
        </p:blipFill>
        <p:spPr>
          <a:xfrm>
            <a:off x="5373700" y="1615200"/>
            <a:ext cx="3050400" cy="2993400"/>
          </a:xfrm>
          <a:prstGeom prst="ellipse">
            <a:avLst/>
          </a:prstGeom>
        </p:spPr>
      </p:pic>
      <p:grpSp>
        <p:nvGrpSpPr>
          <p:cNvPr id="314" name="Google Shape;314;p31"/>
          <p:cNvGrpSpPr/>
          <p:nvPr/>
        </p:nvGrpSpPr>
        <p:grpSpPr>
          <a:xfrm>
            <a:off x="532319" y="4444628"/>
            <a:ext cx="695577" cy="479734"/>
            <a:chOff x="4530850" y="3323263"/>
            <a:chExt cx="543250" cy="374675"/>
          </a:xfrm>
        </p:grpSpPr>
        <p:sp>
          <p:nvSpPr>
            <p:cNvPr id="315" name="Google Shape;315;p31"/>
            <p:cNvSpPr/>
            <p:nvPr/>
          </p:nvSpPr>
          <p:spPr>
            <a:xfrm>
              <a:off x="4530850" y="3323263"/>
              <a:ext cx="509625" cy="322650"/>
            </a:xfrm>
            <a:custGeom>
              <a:avLst/>
              <a:gdLst/>
              <a:ahLst/>
              <a:cxnLst/>
              <a:rect l="l" t="t" r="r" b="b"/>
              <a:pathLst>
                <a:path w="20385" h="12906" extrusionOk="0">
                  <a:moveTo>
                    <a:pt x="13217" y="1"/>
                  </a:moveTo>
                  <a:cubicBezTo>
                    <a:pt x="11331" y="1"/>
                    <a:pt x="9212" y="531"/>
                    <a:pt x="7180" y="1622"/>
                  </a:cubicBezTo>
                  <a:cubicBezTo>
                    <a:pt x="2465" y="4146"/>
                    <a:pt x="1" y="8706"/>
                    <a:pt x="1668" y="11814"/>
                  </a:cubicBezTo>
                  <a:cubicBezTo>
                    <a:pt x="2083" y="12588"/>
                    <a:pt x="2541" y="12905"/>
                    <a:pt x="3068" y="12905"/>
                  </a:cubicBezTo>
                  <a:cubicBezTo>
                    <a:pt x="4655" y="12905"/>
                    <a:pt x="6864" y="10033"/>
                    <a:pt x="10395" y="8147"/>
                  </a:cubicBezTo>
                  <a:cubicBezTo>
                    <a:pt x="15110" y="5623"/>
                    <a:pt x="20384" y="5789"/>
                    <a:pt x="18717" y="2682"/>
                  </a:cubicBezTo>
                  <a:cubicBezTo>
                    <a:pt x="17771" y="917"/>
                    <a:pt x="15695" y="1"/>
                    <a:pt x="132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31"/>
            <p:cNvSpPr/>
            <p:nvPr/>
          </p:nvSpPr>
          <p:spPr>
            <a:xfrm>
              <a:off x="4613900" y="3369363"/>
              <a:ext cx="460200" cy="328575"/>
            </a:xfrm>
            <a:custGeom>
              <a:avLst/>
              <a:gdLst/>
              <a:ahLst/>
              <a:cxnLst/>
              <a:rect l="l" t="t" r="r" b="b"/>
              <a:pathLst>
                <a:path w="18408" h="13143" extrusionOk="0">
                  <a:moveTo>
                    <a:pt x="12378" y="501"/>
                  </a:moveTo>
                  <a:cubicBezTo>
                    <a:pt x="14706" y="501"/>
                    <a:pt x="16648" y="1351"/>
                    <a:pt x="17526" y="2993"/>
                  </a:cubicBezTo>
                  <a:cubicBezTo>
                    <a:pt x="17800" y="3517"/>
                    <a:pt x="17872" y="3933"/>
                    <a:pt x="17741" y="4267"/>
                  </a:cubicBezTo>
                  <a:cubicBezTo>
                    <a:pt x="17419" y="5076"/>
                    <a:pt x="15979" y="5541"/>
                    <a:pt x="14157" y="6136"/>
                  </a:cubicBezTo>
                  <a:cubicBezTo>
                    <a:pt x="12716" y="6612"/>
                    <a:pt x="11085" y="7148"/>
                    <a:pt x="9490" y="7993"/>
                  </a:cubicBezTo>
                  <a:cubicBezTo>
                    <a:pt x="7871" y="8863"/>
                    <a:pt x="6501" y="9958"/>
                    <a:pt x="5406" y="10839"/>
                  </a:cubicBezTo>
                  <a:cubicBezTo>
                    <a:pt x="4334" y="11696"/>
                    <a:pt x="3441" y="12423"/>
                    <a:pt x="2727" y="12589"/>
                  </a:cubicBezTo>
                  <a:cubicBezTo>
                    <a:pt x="2626" y="12618"/>
                    <a:pt x="2525" y="12634"/>
                    <a:pt x="2427" y="12634"/>
                  </a:cubicBezTo>
                  <a:cubicBezTo>
                    <a:pt x="2363" y="12634"/>
                    <a:pt x="2300" y="12627"/>
                    <a:pt x="2239" y="12613"/>
                  </a:cubicBezTo>
                  <a:cubicBezTo>
                    <a:pt x="1882" y="12542"/>
                    <a:pt x="1572" y="12244"/>
                    <a:pt x="1274" y="11696"/>
                  </a:cubicBezTo>
                  <a:cubicBezTo>
                    <a:pt x="524" y="10303"/>
                    <a:pt x="655" y="8541"/>
                    <a:pt x="1632" y="6731"/>
                  </a:cubicBezTo>
                  <a:cubicBezTo>
                    <a:pt x="2632" y="4886"/>
                    <a:pt x="4382" y="3231"/>
                    <a:pt x="6573" y="2064"/>
                  </a:cubicBezTo>
                  <a:cubicBezTo>
                    <a:pt x="8529" y="1013"/>
                    <a:pt x="10570" y="501"/>
                    <a:pt x="12378" y="501"/>
                  </a:cubicBezTo>
                  <a:close/>
                  <a:moveTo>
                    <a:pt x="12350" y="0"/>
                  </a:moveTo>
                  <a:cubicBezTo>
                    <a:pt x="11467" y="0"/>
                    <a:pt x="10534" y="115"/>
                    <a:pt x="9585" y="350"/>
                  </a:cubicBezTo>
                  <a:cubicBezTo>
                    <a:pt x="8502" y="623"/>
                    <a:pt x="7406" y="1040"/>
                    <a:pt x="6335" y="1612"/>
                  </a:cubicBezTo>
                  <a:cubicBezTo>
                    <a:pt x="4061" y="2826"/>
                    <a:pt x="2227" y="4564"/>
                    <a:pt x="1191" y="6493"/>
                  </a:cubicBezTo>
                  <a:cubicBezTo>
                    <a:pt x="131" y="8458"/>
                    <a:pt x="0" y="10387"/>
                    <a:pt x="834" y="11934"/>
                  </a:cubicBezTo>
                  <a:cubicBezTo>
                    <a:pt x="1191" y="12625"/>
                    <a:pt x="1620" y="13006"/>
                    <a:pt x="2132" y="13113"/>
                  </a:cubicBezTo>
                  <a:cubicBezTo>
                    <a:pt x="2229" y="13133"/>
                    <a:pt x="2328" y="13142"/>
                    <a:pt x="2427" y="13142"/>
                  </a:cubicBezTo>
                  <a:cubicBezTo>
                    <a:pt x="3348" y="13142"/>
                    <a:pt x="4363" y="12328"/>
                    <a:pt x="5727" y="11232"/>
                  </a:cubicBezTo>
                  <a:cubicBezTo>
                    <a:pt x="6858" y="10327"/>
                    <a:pt x="8144" y="9291"/>
                    <a:pt x="9728" y="8446"/>
                  </a:cubicBezTo>
                  <a:cubicBezTo>
                    <a:pt x="11288" y="7612"/>
                    <a:pt x="12895" y="7089"/>
                    <a:pt x="14312" y="6624"/>
                  </a:cubicBezTo>
                  <a:cubicBezTo>
                    <a:pt x="16264" y="5981"/>
                    <a:pt x="17800" y="5481"/>
                    <a:pt x="18205" y="4457"/>
                  </a:cubicBezTo>
                  <a:cubicBezTo>
                    <a:pt x="18408" y="3969"/>
                    <a:pt x="18324" y="3410"/>
                    <a:pt x="17979" y="2755"/>
                  </a:cubicBezTo>
                  <a:cubicBezTo>
                    <a:pt x="17008" y="946"/>
                    <a:pt x="14880" y="0"/>
                    <a:pt x="1235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7" name="Google Shape;317;p31"/>
          <p:cNvGrpSpPr/>
          <p:nvPr/>
        </p:nvGrpSpPr>
        <p:grpSpPr>
          <a:xfrm rot="9807612">
            <a:off x="7709869" y="963862"/>
            <a:ext cx="695566" cy="479726"/>
            <a:chOff x="4530850" y="3323263"/>
            <a:chExt cx="543250" cy="374675"/>
          </a:xfrm>
        </p:grpSpPr>
        <p:sp>
          <p:nvSpPr>
            <p:cNvPr id="318" name="Google Shape;318;p31"/>
            <p:cNvSpPr/>
            <p:nvPr/>
          </p:nvSpPr>
          <p:spPr>
            <a:xfrm>
              <a:off x="4530850" y="3323263"/>
              <a:ext cx="509625" cy="322650"/>
            </a:xfrm>
            <a:custGeom>
              <a:avLst/>
              <a:gdLst/>
              <a:ahLst/>
              <a:cxnLst/>
              <a:rect l="l" t="t" r="r" b="b"/>
              <a:pathLst>
                <a:path w="20385" h="12906" extrusionOk="0">
                  <a:moveTo>
                    <a:pt x="13217" y="1"/>
                  </a:moveTo>
                  <a:cubicBezTo>
                    <a:pt x="11331" y="1"/>
                    <a:pt x="9212" y="531"/>
                    <a:pt x="7180" y="1622"/>
                  </a:cubicBezTo>
                  <a:cubicBezTo>
                    <a:pt x="2465" y="4146"/>
                    <a:pt x="1" y="8706"/>
                    <a:pt x="1668" y="11814"/>
                  </a:cubicBezTo>
                  <a:cubicBezTo>
                    <a:pt x="2083" y="12588"/>
                    <a:pt x="2541" y="12905"/>
                    <a:pt x="3068" y="12905"/>
                  </a:cubicBezTo>
                  <a:cubicBezTo>
                    <a:pt x="4655" y="12905"/>
                    <a:pt x="6864" y="10033"/>
                    <a:pt x="10395" y="8147"/>
                  </a:cubicBezTo>
                  <a:cubicBezTo>
                    <a:pt x="15110" y="5623"/>
                    <a:pt x="20384" y="5789"/>
                    <a:pt x="18717" y="2682"/>
                  </a:cubicBezTo>
                  <a:cubicBezTo>
                    <a:pt x="17771" y="917"/>
                    <a:pt x="15695" y="1"/>
                    <a:pt x="132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31"/>
            <p:cNvSpPr/>
            <p:nvPr/>
          </p:nvSpPr>
          <p:spPr>
            <a:xfrm>
              <a:off x="4613900" y="3369363"/>
              <a:ext cx="460200" cy="328575"/>
            </a:xfrm>
            <a:custGeom>
              <a:avLst/>
              <a:gdLst/>
              <a:ahLst/>
              <a:cxnLst/>
              <a:rect l="l" t="t" r="r" b="b"/>
              <a:pathLst>
                <a:path w="18408" h="13143" extrusionOk="0">
                  <a:moveTo>
                    <a:pt x="12378" y="501"/>
                  </a:moveTo>
                  <a:cubicBezTo>
                    <a:pt x="14706" y="501"/>
                    <a:pt x="16648" y="1351"/>
                    <a:pt x="17526" y="2993"/>
                  </a:cubicBezTo>
                  <a:cubicBezTo>
                    <a:pt x="17800" y="3517"/>
                    <a:pt x="17872" y="3933"/>
                    <a:pt x="17741" y="4267"/>
                  </a:cubicBezTo>
                  <a:cubicBezTo>
                    <a:pt x="17419" y="5076"/>
                    <a:pt x="15979" y="5541"/>
                    <a:pt x="14157" y="6136"/>
                  </a:cubicBezTo>
                  <a:cubicBezTo>
                    <a:pt x="12716" y="6612"/>
                    <a:pt x="11085" y="7148"/>
                    <a:pt x="9490" y="7993"/>
                  </a:cubicBezTo>
                  <a:cubicBezTo>
                    <a:pt x="7871" y="8863"/>
                    <a:pt x="6501" y="9958"/>
                    <a:pt x="5406" y="10839"/>
                  </a:cubicBezTo>
                  <a:cubicBezTo>
                    <a:pt x="4334" y="11696"/>
                    <a:pt x="3441" y="12423"/>
                    <a:pt x="2727" y="12589"/>
                  </a:cubicBezTo>
                  <a:cubicBezTo>
                    <a:pt x="2626" y="12618"/>
                    <a:pt x="2525" y="12634"/>
                    <a:pt x="2427" y="12634"/>
                  </a:cubicBezTo>
                  <a:cubicBezTo>
                    <a:pt x="2363" y="12634"/>
                    <a:pt x="2300" y="12627"/>
                    <a:pt x="2239" y="12613"/>
                  </a:cubicBezTo>
                  <a:cubicBezTo>
                    <a:pt x="1882" y="12542"/>
                    <a:pt x="1572" y="12244"/>
                    <a:pt x="1274" y="11696"/>
                  </a:cubicBezTo>
                  <a:cubicBezTo>
                    <a:pt x="524" y="10303"/>
                    <a:pt x="655" y="8541"/>
                    <a:pt x="1632" y="6731"/>
                  </a:cubicBezTo>
                  <a:cubicBezTo>
                    <a:pt x="2632" y="4886"/>
                    <a:pt x="4382" y="3231"/>
                    <a:pt x="6573" y="2064"/>
                  </a:cubicBezTo>
                  <a:cubicBezTo>
                    <a:pt x="8529" y="1013"/>
                    <a:pt x="10570" y="501"/>
                    <a:pt x="12378" y="501"/>
                  </a:cubicBezTo>
                  <a:close/>
                  <a:moveTo>
                    <a:pt x="12350" y="0"/>
                  </a:moveTo>
                  <a:cubicBezTo>
                    <a:pt x="11467" y="0"/>
                    <a:pt x="10534" y="115"/>
                    <a:pt x="9585" y="350"/>
                  </a:cubicBezTo>
                  <a:cubicBezTo>
                    <a:pt x="8502" y="623"/>
                    <a:pt x="7406" y="1040"/>
                    <a:pt x="6335" y="1612"/>
                  </a:cubicBezTo>
                  <a:cubicBezTo>
                    <a:pt x="4061" y="2826"/>
                    <a:pt x="2227" y="4564"/>
                    <a:pt x="1191" y="6493"/>
                  </a:cubicBezTo>
                  <a:cubicBezTo>
                    <a:pt x="131" y="8458"/>
                    <a:pt x="0" y="10387"/>
                    <a:pt x="834" y="11934"/>
                  </a:cubicBezTo>
                  <a:cubicBezTo>
                    <a:pt x="1191" y="12625"/>
                    <a:pt x="1620" y="13006"/>
                    <a:pt x="2132" y="13113"/>
                  </a:cubicBezTo>
                  <a:cubicBezTo>
                    <a:pt x="2229" y="13133"/>
                    <a:pt x="2328" y="13142"/>
                    <a:pt x="2427" y="13142"/>
                  </a:cubicBezTo>
                  <a:cubicBezTo>
                    <a:pt x="3348" y="13142"/>
                    <a:pt x="4363" y="12328"/>
                    <a:pt x="5727" y="11232"/>
                  </a:cubicBezTo>
                  <a:cubicBezTo>
                    <a:pt x="6858" y="10327"/>
                    <a:pt x="8144" y="9291"/>
                    <a:pt x="9728" y="8446"/>
                  </a:cubicBezTo>
                  <a:cubicBezTo>
                    <a:pt x="11288" y="7612"/>
                    <a:pt x="12895" y="7089"/>
                    <a:pt x="14312" y="6624"/>
                  </a:cubicBezTo>
                  <a:cubicBezTo>
                    <a:pt x="16264" y="5981"/>
                    <a:pt x="17800" y="5481"/>
                    <a:pt x="18205" y="4457"/>
                  </a:cubicBezTo>
                  <a:cubicBezTo>
                    <a:pt x="18408" y="3969"/>
                    <a:pt x="18324" y="3410"/>
                    <a:pt x="17979" y="2755"/>
                  </a:cubicBezTo>
                  <a:cubicBezTo>
                    <a:pt x="17008" y="946"/>
                    <a:pt x="14880" y="0"/>
                    <a:pt x="123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0" name="Google Shape;540;p39"/>
          <p:cNvGrpSpPr/>
          <p:nvPr/>
        </p:nvGrpSpPr>
        <p:grpSpPr>
          <a:xfrm rot="-860343">
            <a:off x="959618" y="562696"/>
            <a:ext cx="695571" cy="479729"/>
            <a:chOff x="4530850" y="3323263"/>
            <a:chExt cx="543250" cy="374675"/>
          </a:xfrm>
        </p:grpSpPr>
        <p:sp>
          <p:nvSpPr>
            <p:cNvPr id="541" name="Google Shape;541;p39"/>
            <p:cNvSpPr/>
            <p:nvPr/>
          </p:nvSpPr>
          <p:spPr>
            <a:xfrm>
              <a:off x="4530850" y="3323263"/>
              <a:ext cx="509625" cy="322650"/>
            </a:xfrm>
            <a:custGeom>
              <a:avLst/>
              <a:gdLst/>
              <a:ahLst/>
              <a:cxnLst/>
              <a:rect l="l" t="t" r="r" b="b"/>
              <a:pathLst>
                <a:path w="20385" h="12906" extrusionOk="0">
                  <a:moveTo>
                    <a:pt x="13217" y="1"/>
                  </a:moveTo>
                  <a:cubicBezTo>
                    <a:pt x="11331" y="1"/>
                    <a:pt x="9212" y="531"/>
                    <a:pt x="7180" y="1622"/>
                  </a:cubicBezTo>
                  <a:cubicBezTo>
                    <a:pt x="2465" y="4146"/>
                    <a:pt x="1" y="8706"/>
                    <a:pt x="1668" y="11814"/>
                  </a:cubicBezTo>
                  <a:cubicBezTo>
                    <a:pt x="2083" y="12588"/>
                    <a:pt x="2541" y="12905"/>
                    <a:pt x="3068" y="12905"/>
                  </a:cubicBezTo>
                  <a:cubicBezTo>
                    <a:pt x="4655" y="12905"/>
                    <a:pt x="6864" y="10033"/>
                    <a:pt x="10395" y="8147"/>
                  </a:cubicBezTo>
                  <a:cubicBezTo>
                    <a:pt x="15110" y="5623"/>
                    <a:pt x="20384" y="5789"/>
                    <a:pt x="18717" y="2682"/>
                  </a:cubicBezTo>
                  <a:cubicBezTo>
                    <a:pt x="17771" y="917"/>
                    <a:pt x="15695" y="1"/>
                    <a:pt x="132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2" name="Google Shape;542;p39"/>
            <p:cNvSpPr/>
            <p:nvPr/>
          </p:nvSpPr>
          <p:spPr>
            <a:xfrm>
              <a:off x="4613900" y="3369363"/>
              <a:ext cx="460200" cy="328575"/>
            </a:xfrm>
            <a:custGeom>
              <a:avLst/>
              <a:gdLst/>
              <a:ahLst/>
              <a:cxnLst/>
              <a:rect l="l" t="t" r="r" b="b"/>
              <a:pathLst>
                <a:path w="18408" h="13143" extrusionOk="0">
                  <a:moveTo>
                    <a:pt x="12378" y="501"/>
                  </a:moveTo>
                  <a:cubicBezTo>
                    <a:pt x="14706" y="501"/>
                    <a:pt x="16648" y="1351"/>
                    <a:pt x="17526" y="2993"/>
                  </a:cubicBezTo>
                  <a:cubicBezTo>
                    <a:pt x="17800" y="3517"/>
                    <a:pt x="17872" y="3933"/>
                    <a:pt x="17741" y="4267"/>
                  </a:cubicBezTo>
                  <a:cubicBezTo>
                    <a:pt x="17419" y="5076"/>
                    <a:pt x="15979" y="5541"/>
                    <a:pt x="14157" y="6136"/>
                  </a:cubicBezTo>
                  <a:cubicBezTo>
                    <a:pt x="12716" y="6612"/>
                    <a:pt x="11085" y="7148"/>
                    <a:pt x="9490" y="7993"/>
                  </a:cubicBezTo>
                  <a:cubicBezTo>
                    <a:pt x="7871" y="8863"/>
                    <a:pt x="6501" y="9958"/>
                    <a:pt x="5406" y="10839"/>
                  </a:cubicBezTo>
                  <a:cubicBezTo>
                    <a:pt x="4334" y="11696"/>
                    <a:pt x="3441" y="12423"/>
                    <a:pt x="2727" y="12589"/>
                  </a:cubicBezTo>
                  <a:cubicBezTo>
                    <a:pt x="2626" y="12618"/>
                    <a:pt x="2525" y="12634"/>
                    <a:pt x="2427" y="12634"/>
                  </a:cubicBezTo>
                  <a:cubicBezTo>
                    <a:pt x="2363" y="12634"/>
                    <a:pt x="2300" y="12627"/>
                    <a:pt x="2239" y="12613"/>
                  </a:cubicBezTo>
                  <a:cubicBezTo>
                    <a:pt x="1882" y="12542"/>
                    <a:pt x="1572" y="12244"/>
                    <a:pt x="1274" y="11696"/>
                  </a:cubicBezTo>
                  <a:cubicBezTo>
                    <a:pt x="524" y="10303"/>
                    <a:pt x="655" y="8541"/>
                    <a:pt x="1632" y="6731"/>
                  </a:cubicBezTo>
                  <a:cubicBezTo>
                    <a:pt x="2632" y="4886"/>
                    <a:pt x="4382" y="3231"/>
                    <a:pt x="6573" y="2064"/>
                  </a:cubicBezTo>
                  <a:cubicBezTo>
                    <a:pt x="8529" y="1013"/>
                    <a:pt x="10570" y="501"/>
                    <a:pt x="12378" y="501"/>
                  </a:cubicBezTo>
                  <a:close/>
                  <a:moveTo>
                    <a:pt x="12350" y="0"/>
                  </a:moveTo>
                  <a:cubicBezTo>
                    <a:pt x="11467" y="0"/>
                    <a:pt x="10534" y="115"/>
                    <a:pt x="9585" y="350"/>
                  </a:cubicBezTo>
                  <a:cubicBezTo>
                    <a:pt x="8502" y="623"/>
                    <a:pt x="7406" y="1040"/>
                    <a:pt x="6335" y="1612"/>
                  </a:cubicBezTo>
                  <a:cubicBezTo>
                    <a:pt x="4061" y="2826"/>
                    <a:pt x="2227" y="4564"/>
                    <a:pt x="1191" y="6493"/>
                  </a:cubicBezTo>
                  <a:cubicBezTo>
                    <a:pt x="131" y="8458"/>
                    <a:pt x="0" y="10387"/>
                    <a:pt x="834" y="11934"/>
                  </a:cubicBezTo>
                  <a:cubicBezTo>
                    <a:pt x="1191" y="12625"/>
                    <a:pt x="1620" y="13006"/>
                    <a:pt x="2132" y="13113"/>
                  </a:cubicBezTo>
                  <a:cubicBezTo>
                    <a:pt x="2229" y="13133"/>
                    <a:pt x="2328" y="13142"/>
                    <a:pt x="2427" y="13142"/>
                  </a:cubicBezTo>
                  <a:cubicBezTo>
                    <a:pt x="3348" y="13142"/>
                    <a:pt x="4363" y="12328"/>
                    <a:pt x="5727" y="11232"/>
                  </a:cubicBezTo>
                  <a:cubicBezTo>
                    <a:pt x="6858" y="10327"/>
                    <a:pt x="8144" y="9291"/>
                    <a:pt x="9728" y="8446"/>
                  </a:cubicBezTo>
                  <a:cubicBezTo>
                    <a:pt x="11288" y="7612"/>
                    <a:pt x="12895" y="7089"/>
                    <a:pt x="14312" y="6624"/>
                  </a:cubicBezTo>
                  <a:cubicBezTo>
                    <a:pt x="16264" y="5981"/>
                    <a:pt x="17800" y="5481"/>
                    <a:pt x="18205" y="4457"/>
                  </a:cubicBezTo>
                  <a:cubicBezTo>
                    <a:pt x="18408" y="3969"/>
                    <a:pt x="18324" y="3410"/>
                    <a:pt x="17979" y="2755"/>
                  </a:cubicBezTo>
                  <a:cubicBezTo>
                    <a:pt x="17008" y="946"/>
                    <a:pt x="14880" y="0"/>
                    <a:pt x="1235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3" name="Google Shape;543;p39"/>
          <p:cNvGrpSpPr/>
          <p:nvPr/>
        </p:nvGrpSpPr>
        <p:grpSpPr>
          <a:xfrm rot="-9982570">
            <a:off x="7498183" y="3050615"/>
            <a:ext cx="695592" cy="479744"/>
            <a:chOff x="4530850" y="3323263"/>
            <a:chExt cx="543250" cy="374675"/>
          </a:xfrm>
        </p:grpSpPr>
        <p:sp>
          <p:nvSpPr>
            <p:cNvPr id="544" name="Google Shape;544;p39"/>
            <p:cNvSpPr/>
            <p:nvPr/>
          </p:nvSpPr>
          <p:spPr>
            <a:xfrm>
              <a:off x="4530850" y="3323263"/>
              <a:ext cx="509625" cy="322650"/>
            </a:xfrm>
            <a:custGeom>
              <a:avLst/>
              <a:gdLst/>
              <a:ahLst/>
              <a:cxnLst/>
              <a:rect l="l" t="t" r="r" b="b"/>
              <a:pathLst>
                <a:path w="20385" h="12906" extrusionOk="0">
                  <a:moveTo>
                    <a:pt x="13217" y="1"/>
                  </a:moveTo>
                  <a:cubicBezTo>
                    <a:pt x="11331" y="1"/>
                    <a:pt x="9212" y="531"/>
                    <a:pt x="7180" y="1622"/>
                  </a:cubicBezTo>
                  <a:cubicBezTo>
                    <a:pt x="2465" y="4146"/>
                    <a:pt x="1" y="8706"/>
                    <a:pt x="1668" y="11814"/>
                  </a:cubicBezTo>
                  <a:cubicBezTo>
                    <a:pt x="2083" y="12588"/>
                    <a:pt x="2541" y="12905"/>
                    <a:pt x="3068" y="12905"/>
                  </a:cubicBezTo>
                  <a:cubicBezTo>
                    <a:pt x="4655" y="12905"/>
                    <a:pt x="6864" y="10033"/>
                    <a:pt x="10395" y="8147"/>
                  </a:cubicBezTo>
                  <a:cubicBezTo>
                    <a:pt x="15110" y="5623"/>
                    <a:pt x="20384" y="5789"/>
                    <a:pt x="18717" y="2682"/>
                  </a:cubicBezTo>
                  <a:cubicBezTo>
                    <a:pt x="17771" y="917"/>
                    <a:pt x="15695" y="1"/>
                    <a:pt x="132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39"/>
            <p:cNvSpPr/>
            <p:nvPr/>
          </p:nvSpPr>
          <p:spPr>
            <a:xfrm>
              <a:off x="4613900" y="3369363"/>
              <a:ext cx="460200" cy="328575"/>
            </a:xfrm>
            <a:custGeom>
              <a:avLst/>
              <a:gdLst/>
              <a:ahLst/>
              <a:cxnLst/>
              <a:rect l="l" t="t" r="r" b="b"/>
              <a:pathLst>
                <a:path w="18408" h="13143" extrusionOk="0">
                  <a:moveTo>
                    <a:pt x="12378" y="501"/>
                  </a:moveTo>
                  <a:cubicBezTo>
                    <a:pt x="14706" y="501"/>
                    <a:pt x="16648" y="1351"/>
                    <a:pt x="17526" y="2993"/>
                  </a:cubicBezTo>
                  <a:cubicBezTo>
                    <a:pt x="17800" y="3517"/>
                    <a:pt x="17872" y="3933"/>
                    <a:pt x="17741" y="4267"/>
                  </a:cubicBezTo>
                  <a:cubicBezTo>
                    <a:pt x="17419" y="5076"/>
                    <a:pt x="15979" y="5541"/>
                    <a:pt x="14157" y="6136"/>
                  </a:cubicBezTo>
                  <a:cubicBezTo>
                    <a:pt x="12716" y="6612"/>
                    <a:pt x="11085" y="7148"/>
                    <a:pt x="9490" y="7993"/>
                  </a:cubicBezTo>
                  <a:cubicBezTo>
                    <a:pt x="7871" y="8863"/>
                    <a:pt x="6501" y="9958"/>
                    <a:pt x="5406" y="10839"/>
                  </a:cubicBezTo>
                  <a:cubicBezTo>
                    <a:pt x="4334" y="11696"/>
                    <a:pt x="3441" y="12423"/>
                    <a:pt x="2727" y="12589"/>
                  </a:cubicBezTo>
                  <a:cubicBezTo>
                    <a:pt x="2626" y="12618"/>
                    <a:pt x="2525" y="12634"/>
                    <a:pt x="2427" y="12634"/>
                  </a:cubicBezTo>
                  <a:cubicBezTo>
                    <a:pt x="2363" y="12634"/>
                    <a:pt x="2300" y="12627"/>
                    <a:pt x="2239" y="12613"/>
                  </a:cubicBezTo>
                  <a:cubicBezTo>
                    <a:pt x="1882" y="12542"/>
                    <a:pt x="1572" y="12244"/>
                    <a:pt x="1274" y="11696"/>
                  </a:cubicBezTo>
                  <a:cubicBezTo>
                    <a:pt x="524" y="10303"/>
                    <a:pt x="655" y="8541"/>
                    <a:pt x="1632" y="6731"/>
                  </a:cubicBezTo>
                  <a:cubicBezTo>
                    <a:pt x="2632" y="4886"/>
                    <a:pt x="4382" y="3231"/>
                    <a:pt x="6573" y="2064"/>
                  </a:cubicBezTo>
                  <a:cubicBezTo>
                    <a:pt x="8529" y="1013"/>
                    <a:pt x="10570" y="501"/>
                    <a:pt x="12378" y="501"/>
                  </a:cubicBezTo>
                  <a:close/>
                  <a:moveTo>
                    <a:pt x="12350" y="0"/>
                  </a:moveTo>
                  <a:cubicBezTo>
                    <a:pt x="11467" y="0"/>
                    <a:pt x="10534" y="115"/>
                    <a:pt x="9585" y="350"/>
                  </a:cubicBezTo>
                  <a:cubicBezTo>
                    <a:pt x="8502" y="623"/>
                    <a:pt x="7406" y="1040"/>
                    <a:pt x="6335" y="1612"/>
                  </a:cubicBezTo>
                  <a:cubicBezTo>
                    <a:pt x="4061" y="2826"/>
                    <a:pt x="2227" y="4564"/>
                    <a:pt x="1191" y="6493"/>
                  </a:cubicBezTo>
                  <a:cubicBezTo>
                    <a:pt x="131" y="8458"/>
                    <a:pt x="0" y="10387"/>
                    <a:pt x="834" y="11934"/>
                  </a:cubicBezTo>
                  <a:cubicBezTo>
                    <a:pt x="1191" y="12625"/>
                    <a:pt x="1620" y="13006"/>
                    <a:pt x="2132" y="13113"/>
                  </a:cubicBezTo>
                  <a:cubicBezTo>
                    <a:pt x="2229" y="13133"/>
                    <a:pt x="2328" y="13142"/>
                    <a:pt x="2427" y="13142"/>
                  </a:cubicBezTo>
                  <a:cubicBezTo>
                    <a:pt x="3348" y="13142"/>
                    <a:pt x="4363" y="12328"/>
                    <a:pt x="5727" y="11232"/>
                  </a:cubicBezTo>
                  <a:cubicBezTo>
                    <a:pt x="6858" y="10327"/>
                    <a:pt x="8144" y="9291"/>
                    <a:pt x="9728" y="8446"/>
                  </a:cubicBezTo>
                  <a:cubicBezTo>
                    <a:pt x="11288" y="7612"/>
                    <a:pt x="12895" y="7089"/>
                    <a:pt x="14312" y="6624"/>
                  </a:cubicBezTo>
                  <a:cubicBezTo>
                    <a:pt x="16264" y="5981"/>
                    <a:pt x="17800" y="5481"/>
                    <a:pt x="18205" y="4457"/>
                  </a:cubicBezTo>
                  <a:cubicBezTo>
                    <a:pt x="18408" y="3969"/>
                    <a:pt x="18324" y="3410"/>
                    <a:pt x="17979" y="2755"/>
                  </a:cubicBezTo>
                  <a:cubicBezTo>
                    <a:pt x="17008" y="946"/>
                    <a:pt x="14880" y="0"/>
                    <a:pt x="123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6" name="Google Shape;546;p39"/>
          <p:cNvSpPr/>
          <p:nvPr/>
        </p:nvSpPr>
        <p:spPr>
          <a:xfrm>
            <a:off x="2591738" y="764175"/>
            <a:ext cx="191100" cy="191100"/>
          </a:xfrm>
          <a:prstGeom prst="plus">
            <a:avLst>
              <a:gd name="adj" fmla="val 33379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7" name="Google Shape;547;p39"/>
          <p:cNvSpPr/>
          <p:nvPr/>
        </p:nvSpPr>
        <p:spPr>
          <a:xfrm>
            <a:off x="5960150" y="3705338"/>
            <a:ext cx="191100" cy="191100"/>
          </a:xfrm>
          <a:prstGeom prst="plus">
            <a:avLst>
              <a:gd name="adj" fmla="val 33379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583;p42">
            <a:extLst>
              <a:ext uri="{FF2B5EF4-FFF2-40B4-BE49-F238E27FC236}">
                <a16:creationId xmlns:a16="http://schemas.microsoft.com/office/drawing/2014/main" id="{440ABA55-A462-B6D0-557F-4CF347655222}"/>
              </a:ext>
            </a:extLst>
          </p:cNvPr>
          <p:cNvSpPr txBox="1">
            <a:spLocks/>
          </p:cNvSpPr>
          <p:nvPr/>
        </p:nvSpPr>
        <p:spPr>
          <a:xfrm>
            <a:off x="4287868" y="86450"/>
            <a:ext cx="4804939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600"/>
              <a:buFont typeface="Montserrat"/>
              <a:buNone/>
              <a:defRPr sz="6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600"/>
              <a:buFont typeface="Montserrat"/>
              <a:buNone/>
              <a:defRPr sz="96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600"/>
              <a:buFont typeface="Montserrat"/>
              <a:buNone/>
              <a:defRPr sz="96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600"/>
              <a:buFont typeface="Montserrat"/>
              <a:buNone/>
              <a:defRPr sz="96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600"/>
              <a:buFont typeface="Montserrat"/>
              <a:buNone/>
              <a:defRPr sz="96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600"/>
              <a:buFont typeface="Montserrat"/>
              <a:buNone/>
              <a:defRPr sz="96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600"/>
              <a:buFont typeface="Montserrat"/>
              <a:buNone/>
              <a:defRPr sz="96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600"/>
              <a:buFont typeface="Montserrat"/>
              <a:buNone/>
              <a:defRPr sz="96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600"/>
              <a:buFont typeface="Montserrat"/>
              <a:buNone/>
              <a:defRPr sz="96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IN" sz="4000" dirty="0">
                <a:solidFill>
                  <a:srgbClr val="002060"/>
                </a:solidFill>
              </a:rPr>
              <a:t>LOGISTIC</a:t>
            </a:r>
          </a:p>
          <a:p>
            <a:r>
              <a:rPr lang="en-IN" sz="4000" dirty="0">
                <a:solidFill>
                  <a:srgbClr val="002060"/>
                </a:solidFill>
              </a:rPr>
              <a:t>REGRESSION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DC66153-8BCA-2050-C587-FDDFF6C589C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26" t="2097" r="7160" b="3427"/>
          <a:stretch/>
        </p:blipFill>
        <p:spPr>
          <a:xfrm>
            <a:off x="504908" y="1810275"/>
            <a:ext cx="3533350" cy="2849189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B0B230-54D1-FA7A-9DA7-C9F63C51B8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8483" y="1810275"/>
            <a:ext cx="3457979" cy="301579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" name="Google Shape;540;p39">
            <a:extLst>
              <a:ext uri="{FF2B5EF4-FFF2-40B4-BE49-F238E27FC236}">
                <a16:creationId xmlns:a16="http://schemas.microsoft.com/office/drawing/2014/main" id="{EC5A1B1B-B9E1-D5A3-BF1B-62C370A1DDFD}"/>
              </a:ext>
            </a:extLst>
          </p:cNvPr>
          <p:cNvGrpSpPr/>
          <p:nvPr/>
        </p:nvGrpSpPr>
        <p:grpSpPr>
          <a:xfrm rot="13505066">
            <a:off x="3323030" y="993765"/>
            <a:ext cx="695571" cy="479729"/>
            <a:chOff x="4530850" y="3323263"/>
            <a:chExt cx="543250" cy="374675"/>
          </a:xfrm>
        </p:grpSpPr>
        <p:sp>
          <p:nvSpPr>
            <p:cNvPr id="5" name="Google Shape;541;p39">
              <a:extLst>
                <a:ext uri="{FF2B5EF4-FFF2-40B4-BE49-F238E27FC236}">
                  <a16:creationId xmlns:a16="http://schemas.microsoft.com/office/drawing/2014/main" id="{74E01203-74FD-478F-B96A-059B664E5830}"/>
                </a:ext>
              </a:extLst>
            </p:cNvPr>
            <p:cNvSpPr/>
            <p:nvPr/>
          </p:nvSpPr>
          <p:spPr>
            <a:xfrm>
              <a:off x="4530850" y="3323263"/>
              <a:ext cx="509625" cy="322650"/>
            </a:xfrm>
            <a:custGeom>
              <a:avLst/>
              <a:gdLst/>
              <a:ahLst/>
              <a:cxnLst/>
              <a:rect l="l" t="t" r="r" b="b"/>
              <a:pathLst>
                <a:path w="20385" h="12906" extrusionOk="0">
                  <a:moveTo>
                    <a:pt x="13217" y="1"/>
                  </a:moveTo>
                  <a:cubicBezTo>
                    <a:pt x="11331" y="1"/>
                    <a:pt x="9212" y="531"/>
                    <a:pt x="7180" y="1622"/>
                  </a:cubicBezTo>
                  <a:cubicBezTo>
                    <a:pt x="2465" y="4146"/>
                    <a:pt x="1" y="8706"/>
                    <a:pt x="1668" y="11814"/>
                  </a:cubicBezTo>
                  <a:cubicBezTo>
                    <a:pt x="2083" y="12588"/>
                    <a:pt x="2541" y="12905"/>
                    <a:pt x="3068" y="12905"/>
                  </a:cubicBezTo>
                  <a:cubicBezTo>
                    <a:pt x="4655" y="12905"/>
                    <a:pt x="6864" y="10033"/>
                    <a:pt x="10395" y="8147"/>
                  </a:cubicBezTo>
                  <a:cubicBezTo>
                    <a:pt x="15110" y="5623"/>
                    <a:pt x="20384" y="5789"/>
                    <a:pt x="18717" y="2682"/>
                  </a:cubicBezTo>
                  <a:cubicBezTo>
                    <a:pt x="17771" y="917"/>
                    <a:pt x="15695" y="1"/>
                    <a:pt x="132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542;p39">
              <a:extLst>
                <a:ext uri="{FF2B5EF4-FFF2-40B4-BE49-F238E27FC236}">
                  <a16:creationId xmlns:a16="http://schemas.microsoft.com/office/drawing/2014/main" id="{E536865E-581D-4BE5-419D-10925FB0C7CA}"/>
                </a:ext>
              </a:extLst>
            </p:cNvPr>
            <p:cNvSpPr/>
            <p:nvPr/>
          </p:nvSpPr>
          <p:spPr>
            <a:xfrm>
              <a:off x="4613900" y="3369363"/>
              <a:ext cx="460200" cy="328575"/>
            </a:xfrm>
            <a:custGeom>
              <a:avLst/>
              <a:gdLst/>
              <a:ahLst/>
              <a:cxnLst/>
              <a:rect l="l" t="t" r="r" b="b"/>
              <a:pathLst>
                <a:path w="18408" h="13143" extrusionOk="0">
                  <a:moveTo>
                    <a:pt x="12378" y="501"/>
                  </a:moveTo>
                  <a:cubicBezTo>
                    <a:pt x="14706" y="501"/>
                    <a:pt x="16648" y="1351"/>
                    <a:pt x="17526" y="2993"/>
                  </a:cubicBezTo>
                  <a:cubicBezTo>
                    <a:pt x="17800" y="3517"/>
                    <a:pt x="17872" y="3933"/>
                    <a:pt x="17741" y="4267"/>
                  </a:cubicBezTo>
                  <a:cubicBezTo>
                    <a:pt x="17419" y="5076"/>
                    <a:pt x="15979" y="5541"/>
                    <a:pt x="14157" y="6136"/>
                  </a:cubicBezTo>
                  <a:cubicBezTo>
                    <a:pt x="12716" y="6612"/>
                    <a:pt x="11085" y="7148"/>
                    <a:pt x="9490" y="7993"/>
                  </a:cubicBezTo>
                  <a:cubicBezTo>
                    <a:pt x="7871" y="8863"/>
                    <a:pt x="6501" y="9958"/>
                    <a:pt x="5406" y="10839"/>
                  </a:cubicBezTo>
                  <a:cubicBezTo>
                    <a:pt x="4334" y="11696"/>
                    <a:pt x="3441" y="12423"/>
                    <a:pt x="2727" y="12589"/>
                  </a:cubicBezTo>
                  <a:cubicBezTo>
                    <a:pt x="2626" y="12618"/>
                    <a:pt x="2525" y="12634"/>
                    <a:pt x="2427" y="12634"/>
                  </a:cubicBezTo>
                  <a:cubicBezTo>
                    <a:pt x="2363" y="12634"/>
                    <a:pt x="2300" y="12627"/>
                    <a:pt x="2239" y="12613"/>
                  </a:cubicBezTo>
                  <a:cubicBezTo>
                    <a:pt x="1882" y="12542"/>
                    <a:pt x="1572" y="12244"/>
                    <a:pt x="1274" y="11696"/>
                  </a:cubicBezTo>
                  <a:cubicBezTo>
                    <a:pt x="524" y="10303"/>
                    <a:pt x="655" y="8541"/>
                    <a:pt x="1632" y="6731"/>
                  </a:cubicBezTo>
                  <a:cubicBezTo>
                    <a:pt x="2632" y="4886"/>
                    <a:pt x="4382" y="3231"/>
                    <a:pt x="6573" y="2064"/>
                  </a:cubicBezTo>
                  <a:cubicBezTo>
                    <a:pt x="8529" y="1013"/>
                    <a:pt x="10570" y="501"/>
                    <a:pt x="12378" y="501"/>
                  </a:cubicBezTo>
                  <a:close/>
                  <a:moveTo>
                    <a:pt x="12350" y="0"/>
                  </a:moveTo>
                  <a:cubicBezTo>
                    <a:pt x="11467" y="0"/>
                    <a:pt x="10534" y="115"/>
                    <a:pt x="9585" y="350"/>
                  </a:cubicBezTo>
                  <a:cubicBezTo>
                    <a:pt x="8502" y="623"/>
                    <a:pt x="7406" y="1040"/>
                    <a:pt x="6335" y="1612"/>
                  </a:cubicBezTo>
                  <a:cubicBezTo>
                    <a:pt x="4061" y="2826"/>
                    <a:pt x="2227" y="4564"/>
                    <a:pt x="1191" y="6493"/>
                  </a:cubicBezTo>
                  <a:cubicBezTo>
                    <a:pt x="131" y="8458"/>
                    <a:pt x="0" y="10387"/>
                    <a:pt x="834" y="11934"/>
                  </a:cubicBezTo>
                  <a:cubicBezTo>
                    <a:pt x="1191" y="12625"/>
                    <a:pt x="1620" y="13006"/>
                    <a:pt x="2132" y="13113"/>
                  </a:cubicBezTo>
                  <a:cubicBezTo>
                    <a:pt x="2229" y="13133"/>
                    <a:pt x="2328" y="13142"/>
                    <a:pt x="2427" y="13142"/>
                  </a:cubicBezTo>
                  <a:cubicBezTo>
                    <a:pt x="3348" y="13142"/>
                    <a:pt x="4363" y="12328"/>
                    <a:pt x="5727" y="11232"/>
                  </a:cubicBezTo>
                  <a:cubicBezTo>
                    <a:pt x="6858" y="10327"/>
                    <a:pt x="8144" y="9291"/>
                    <a:pt x="9728" y="8446"/>
                  </a:cubicBezTo>
                  <a:cubicBezTo>
                    <a:pt x="11288" y="7612"/>
                    <a:pt x="12895" y="7089"/>
                    <a:pt x="14312" y="6624"/>
                  </a:cubicBezTo>
                  <a:cubicBezTo>
                    <a:pt x="16264" y="5981"/>
                    <a:pt x="17800" y="5481"/>
                    <a:pt x="18205" y="4457"/>
                  </a:cubicBezTo>
                  <a:cubicBezTo>
                    <a:pt x="18408" y="3969"/>
                    <a:pt x="18324" y="3410"/>
                    <a:pt x="17979" y="2755"/>
                  </a:cubicBezTo>
                  <a:cubicBezTo>
                    <a:pt x="17008" y="946"/>
                    <a:pt x="14880" y="0"/>
                    <a:pt x="1235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7217864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0" name="Google Shape;540;p39"/>
          <p:cNvGrpSpPr/>
          <p:nvPr/>
        </p:nvGrpSpPr>
        <p:grpSpPr>
          <a:xfrm rot="-860343">
            <a:off x="7922375" y="447622"/>
            <a:ext cx="695571" cy="479729"/>
            <a:chOff x="4530850" y="3323263"/>
            <a:chExt cx="543250" cy="374675"/>
          </a:xfrm>
        </p:grpSpPr>
        <p:sp>
          <p:nvSpPr>
            <p:cNvPr id="541" name="Google Shape;541;p39"/>
            <p:cNvSpPr/>
            <p:nvPr/>
          </p:nvSpPr>
          <p:spPr>
            <a:xfrm>
              <a:off x="4530850" y="3323263"/>
              <a:ext cx="509625" cy="322650"/>
            </a:xfrm>
            <a:custGeom>
              <a:avLst/>
              <a:gdLst/>
              <a:ahLst/>
              <a:cxnLst/>
              <a:rect l="l" t="t" r="r" b="b"/>
              <a:pathLst>
                <a:path w="20385" h="12906" extrusionOk="0">
                  <a:moveTo>
                    <a:pt x="13217" y="1"/>
                  </a:moveTo>
                  <a:cubicBezTo>
                    <a:pt x="11331" y="1"/>
                    <a:pt x="9212" y="531"/>
                    <a:pt x="7180" y="1622"/>
                  </a:cubicBezTo>
                  <a:cubicBezTo>
                    <a:pt x="2465" y="4146"/>
                    <a:pt x="1" y="8706"/>
                    <a:pt x="1668" y="11814"/>
                  </a:cubicBezTo>
                  <a:cubicBezTo>
                    <a:pt x="2083" y="12588"/>
                    <a:pt x="2541" y="12905"/>
                    <a:pt x="3068" y="12905"/>
                  </a:cubicBezTo>
                  <a:cubicBezTo>
                    <a:pt x="4655" y="12905"/>
                    <a:pt x="6864" y="10033"/>
                    <a:pt x="10395" y="8147"/>
                  </a:cubicBezTo>
                  <a:cubicBezTo>
                    <a:pt x="15110" y="5623"/>
                    <a:pt x="20384" y="5789"/>
                    <a:pt x="18717" y="2682"/>
                  </a:cubicBezTo>
                  <a:cubicBezTo>
                    <a:pt x="17771" y="917"/>
                    <a:pt x="15695" y="1"/>
                    <a:pt x="132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39"/>
            <p:cNvSpPr/>
            <p:nvPr/>
          </p:nvSpPr>
          <p:spPr>
            <a:xfrm>
              <a:off x="4613900" y="3369363"/>
              <a:ext cx="460200" cy="328575"/>
            </a:xfrm>
            <a:custGeom>
              <a:avLst/>
              <a:gdLst/>
              <a:ahLst/>
              <a:cxnLst/>
              <a:rect l="l" t="t" r="r" b="b"/>
              <a:pathLst>
                <a:path w="18408" h="13143" extrusionOk="0">
                  <a:moveTo>
                    <a:pt x="12378" y="501"/>
                  </a:moveTo>
                  <a:cubicBezTo>
                    <a:pt x="14706" y="501"/>
                    <a:pt x="16648" y="1351"/>
                    <a:pt x="17526" y="2993"/>
                  </a:cubicBezTo>
                  <a:cubicBezTo>
                    <a:pt x="17800" y="3517"/>
                    <a:pt x="17872" y="3933"/>
                    <a:pt x="17741" y="4267"/>
                  </a:cubicBezTo>
                  <a:cubicBezTo>
                    <a:pt x="17419" y="5076"/>
                    <a:pt x="15979" y="5541"/>
                    <a:pt x="14157" y="6136"/>
                  </a:cubicBezTo>
                  <a:cubicBezTo>
                    <a:pt x="12716" y="6612"/>
                    <a:pt x="11085" y="7148"/>
                    <a:pt x="9490" y="7993"/>
                  </a:cubicBezTo>
                  <a:cubicBezTo>
                    <a:pt x="7871" y="8863"/>
                    <a:pt x="6501" y="9958"/>
                    <a:pt x="5406" y="10839"/>
                  </a:cubicBezTo>
                  <a:cubicBezTo>
                    <a:pt x="4334" y="11696"/>
                    <a:pt x="3441" y="12423"/>
                    <a:pt x="2727" y="12589"/>
                  </a:cubicBezTo>
                  <a:cubicBezTo>
                    <a:pt x="2626" y="12618"/>
                    <a:pt x="2525" y="12634"/>
                    <a:pt x="2427" y="12634"/>
                  </a:cubicBezTo>
                  <a:cubicBezTo>
                    <a:pt x="2363" y="12634"/>
                    <a:pt x="2300" y="12627"/>
                    <a:pt x="2239" y="12613"/>
                  </a:cubicBezTo>
                  <a:cubicBezTo>
                    <a:pt x="1882" y="12542"/>
                    <a:pt x="1572" y="12244"/>
                    <a:pt x="1274" y="11696"/>
                  </a:cubicBezTo>
                  <a:cubicBezTo>
                    <a:pt x="524" y="10303"/>
                    <a:pt x="655" y="8541"/>
                    <a:pt x="1632" y="6731"/>
                  </a:cubicBezTo>
                  <a:cubicBezTo>
                    <a:pt x="2632" y="4886"/>
                    <a:pt x="4382" y="3231"/>
                    <a:pt x="6573" y="2064"/>
                  </a:cubicBezTo>
                  <a:cubicBezTo>
                    <a:pt x="8529" y="1013"/>
                    <a:pt x="10570" y="501"/>
                    <a:pt x="12378" y="501"/>
                  </a:cubicBezTo>
                  <a:close/>
                  <a:moveTo>
                    <a:pt x="12350" y="0"/>
                  </a:moveTo>
                  <a:cubicBezTo>
                    <a:pt x="11467" y="0"/>
                    <a:pt x="10534" y="115"/>
                    <a:pt x="9585" y="350"/>
                  </a:cubicBezTo>
                  <a:cubicBezTo>
                    <a:pt x="8502" y="623"/>
                    <a:pt x="7406" y="1040"/>
                    <a:pt x="6335" y="1612"/>
                  </a:cubicBezTo>
                  <a:cubicBezTo>
                    <a:pt x="4061" y="2826"/>
                    <a:pt x="2227" y="4564"/>
                    <a:pt x="1191" y="6493"/>
                  </a:cubicBezTo>
                  <a:cubicBezTo>
                    <a:pt x="131" y="8458"/>
                    <a:pt x="0" y="10387"/>
                    <a:pt x="834" y="11934"/>
                  </a:cubicBezTo>
                  <a:cubicBezTo>
                    <a:pt x="1191" y="12625"/>
                    <a:pt x="1620" y="13006"/>
                    <a:pt x="2132" y="13113"/>
                  </a:cubicBezTo>
                  <a:cubicBezTo>
                    <a:pt x="2229" y="13133"/>
                    <a:pt x="2328" y="13142"/>
                    <a:pt x="2427" y="13142"/>
                  </a:cubicBezTo>
                  <a:cubicBezTo>
                    <a:pt x="3348" y="13142"/>
                    <a:pt x="4363" y="12328"/>
                    <a:pt x="5727" y="11232"/>
                  </a:cubicBezTo>
                  <a:cubicBezTo>
                    <a:pt x="6858" y="10327"/>
                    <a:pt x="8144" y="9291"/>
                    <a:pt x="9728" y="8446"/>
                  </a:cubicBezTo>
                  <a:cubicBezTo>
                    <a:pt x="11288" y="7612"/>
                    <a:pt x="12895" y="7089"/>
                    <a:pt x="14312" y="6624"/>
                  </a:cubicBezTo>
                  <a:cubicBezTo>
                    <a:pt x="16264" y="5981"/>
                    <a:pt x="17800" y="5481"/>
                    <a:pt x="18205" y="4457"/>
                  </a:cubicBezTo>
                  <a:cubicBezTo>
                    <a:pt x="18408" y="3969"/>
                    <a:pt x="18324" y="3410"/>
                    <a:pt x="17979" y="2755"/>
                  </a:cubicBezTo>
                  <a:cubicBezTo>
                    <a:pt x="17008" y="946"/>
                    <a:pt x="14880" y="0"/>
                    <a:pt x="1235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3" name="Google Shape;543;p39"/>
          <p:cNvGrpSpPr/>
          <p:nvPr/>
        </p:nvGrpSpPr>
        <p:grpSpPr>
          <a:xfrm rot="-9982570">
            <a:off x="8450437" y="3548504"/>
            <a:ext cx="683624" cy="548981"/>
            <a:chOff x="3719330" y="3066118"/>
            <a:chExt cx="533903" cy="428748"/>
          </a:xfrm>
        </p:grpSpPr>
        <p:sp>
          <p:nvSpPr>
            <p:cNvPr id="544" name="Google Shape;544;p39"/>
            <p:cNvSpPr/>
            <p:nvPr/>
          </p:nvSpPr>
          <p:spPr>
            <a:xfrm>
              <a:off x="3743608" y="3172216"/>
              <a:ext cx="509625" cy="322650"/>
            </a:xfrm>
            <a:custGeom>
              <a:avLst/>
              <a:gdLst/>
              <a:ahLst/>
              <a:cxnLst/>
              <a:rect l="l" t="t" r="r" b="b"/>
              <a:pathLst>
                <a:path w="20385" h="12906" extrusionOk="0">
                  <a:moveTo>
                    <a:pt x="13217" y="1"/>
                  </a:moveTo>
                  <a:cubicBezTo>
                    <a:pt x="11331" y="1"/>
                    <a:pt x="9212" y="531"/>
                    <a:pt x="7180" y="1622"/>
                  </a:cubicBezTo>
                  <a:cubicBezTo>
                    <a:pt x="2465" y="4146"/>
                    <a:pt x="1" y="8706"/>
                    <a:pt x="1668" y="11814"/>
                  </a:cubicBezTo>
                  <a:cubicBezTo>
                    <a:pt x="2083" y="12588"/>
                    <a:pt x="2541" y="12905"/>
                    <a:pt x="3068" y="12905"/>
                  </a:cubicBezTo>
                  <a:cubicBezTo>
                    <a:pt x="4655" y="12905"/>
                    <a:pt x="6864" y="10033"/>
                    <a:pt x="10395" y="8147"/>
                  </a:cubicBezTo>
                  <a:cubicBezTo>
                    <a:pt x="15110" y="5623"/>
                    <a:pt x="20384" y="5789"/>
                    <a:pt x="18717" y="2682"/>
                  </a:cubicBezTo>
                  <a:cubicBezTo>
                    <a:pt x="17771" y="917"/>
                    <a:pt x="15695" y="1"/>
                    <a:pt x="132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39"/>
            <p:cNvSpPr/>
            <p:nvPr/>
          </p:nvSpPr>
          <p:spPr>
            <a:xfrm>
              <a:off x="3719330" y="3066118"/>
              <a:ext cx="460200" cy="328575"/>
            </a:xfrm>
            <a:custGeom>
              <a:avLst/>
              <a:gdLst/>
              <a:ahLst/>
              <a:cxnLst/>
              <a:rect l="l" t="t" r="r" b="b"/>
              <a:pathLst>
                <a:path w="18408" h="13143" extrusionOk="0">
                  <a:moveTo>
                    <a:pt x="12378" y="501"/>
                  </a:moveTo>
                  <a:cubicBezTo>
                    <a:pt x="14706" y="501"/>
                    <a:pt x="16648" y="1351"/>
                    <a:pt x="17526" y="2993"/>
                  </a:cubicBezTo>
                  <a:cubicBezTo>
                    <a:pt x="17800" y="3517"/>
                    <a:pt x="17872" y="3933"/>
                    <a:pt x="17741" y="4267"/>
                  </a:cubicBezTo>
                  <a:cubicBezTo>
                    <a:pt x="17419" y="5076"/>
                    <a:pt x="15979" y="5541"/>
                    <a:pt x="14157" y="6136"/>
                  </a:cubicBezTo>
                  <a:cubicBezTo>
                    <a:pt x="12716" y="6612"/>
                    <a:pt x="11085" y="7148"/>
                    <a:pt x="9490" y="7993"/>
                  </a:cubicBezTo>
                  <a:cubicBezTo>
                    <a:pt x="7871" y="8863"/>
                    <a:pt x="6501" y="9958"/>
                    <a:pt x="5406" y="10839"/>
                  </a:cubicBezTo>
                  <a:cubicBezTo>
                    <a:pt x="4334" y="11696"/>
                    <a:pt x="3441" y="12423"/>
                    <a:pt x="2727" y="12589"/>
                  </a:cubicBezTo>
                  <a:cubicBezTo>
                    <a:pt x="2626" y="12618"/>
                    <a:pt x="2525" y="12634"/>
                    <a:pt x="2427" y="12634"/>
                  </a:cubicBezTo>
                  <a:cubicBezTo>
                    <a:pt x="2363" y="12634"/>
                    <a:pt x="2300" y="12627"/>
                    <a:pt x="2239" y="12613"/>
                  </a:cubicBezTo>
                  <a:cubicBezTo>
                    <a:pt x="1882" y="12542"/>
                    <a:pt x="1572" y="12244"/>
                    <a:pt x="1274" y="11696"/>
                  </a:cubicBezTo>
                  <a:cubicBezTo>
                    <a:pt x="524" y="10303"/>
                    <a:pt x="655" y="8541"/>
                    <a:pt x="1632" y="6731"/>
                  </a:cubicBezTo>
                  <a:cubicBezTo>
                    <a:pt x="2632" y="4886"/>
                    <a:pt x="4382" y="3231"/>
                    <a:pt x="6573" y="2064"/>
                  </a:cubicBezTo>
                  <a:cubicBezTo>
                    <a:pt x="8529" y="1013"/>
                    <a:pt x="10570" y="501"/>
                    <a:pt x="12378" y="501"/>
                  </a:cubicBezTo>
                  <a:close/>
                  <a:moveTo>
                    <a:pt x="12350" y="0"/>
                  </a:moveTo>
                  <a:cubicBezTo>
                    <a:pt x="11467" y="0"/>
                    <a:pt x="10534" y="115"/>
                    <a:pt x="9585" y="350"/>
                  </a:cubicBezTo>
                  <a:cubicBezTo>
                    <a:pt x="8502" y="623"/>
                    <a:pt x="7406" y="1040"/>
                    <a:pt x="6335" y="1612"/>
                  </a:cubicBezTo>
                  <a:cubicBezTo>
                    <a:pt x="4061" y="2826"/>
                    <a:pt x="2227" y="4564"/>
                    <a:pt x="1191" y="6493"/>
                  </a:cubicBezTo>
                  <a:cubicBezTo>
                    <a:pt x="131" y="8458"/>
                    <a:pt x="0" y="10387"/>
                    <a:pt x="834" y="11934"/>
                  </a:cubicBezTo>
                  <a:cubicBezTo>
                    <a:pt x="1191" y="12625"/>
                    <a:pt x="1620" y="13006"/>
                    <a:pt x="2132" y="13113"/>
                  </a:cubicBezTo>
                  <a:cubicBezTo>
                    <a:pt x="2229" y="13133"/>
                    <a:pt x="2328" y="13142"/>
                    <a:pt x="2427" y="13142"/>
                  </a:cubicBezTo>
                  <a:cubicBezTo>
                    <a:pt x="3348" y="13142"/>
                    <a:pt x="4363" y="12328"/>
                    <a:pt x="5727" y="11232"/>
                  </a:cubicBezTo>
                  <a:cubicBezTo>
                    <a:pt x="6858" y="10327"/>
                    <a:pt x="8144" y="9291"/>
                    <a:pt x="9728" y="8446"/>
                  </a:cubicBezTo>
                  <a:cubicBezTo>
                    <a:pt x="11288" y="7612"/>
                    <a:pt x="12895" y="7089"/>
                    <a:pt x="14312" y="6624"/>
                  </a:cubicBezTo>
                  <a:cubicBezTo>
                    <a:pt x="16264" y="5981"/>
                    <a:pt x="17800" y="5481"/>
                    <a:pt x="18205" y="4457"/>
                  </a:cubicBezTo>
                  <a:cubicBezTo>
                    <a:pt x="18408" y="3969"/>
                    <a:pt x="18324" y="3410"/>
                    <a:pt x="17979" y="2755"/>
                  </a:cubicBezTo>
                  <a:cubicBezTo>
                    <a:pt x="17008" y="946"/>
                    <a:pt x="14880" y="0"/>
                    <a:pt x="123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7" name="Google Shape;547;p39"/>
          <p:cNvSpPr/>
          <p:nvPr/>
        </p:nvSpPr>
        <p:spPr>
          <a:xfrm>
            <a:off x="5960150" y="3705338"/>
            <a:ext cx="191100" cy="191100"/>
          </a:xfrm>
          <a:prstGeom prst="plus">
            <a:avLst>
              <a:gd name="adj" fmla="val 33379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583;p42">
            <a:extLst>
              <a:ext uri="{FF2B5EF4-FFF2-40B4-BE49-F238E27FC236}">
                <a16:creationId xmlns:a16="http://schemas.microsoft.com/office/drawing/2014/main" id="{440ABA55-A462-B6D0-557F-4CF347655222}"/>
              </a:ext>
            </a:extLst>
          </p:cNvPr>
          <p:cNvSpPr txBox="1">
            <a:spLocks/>
          </p:cNvSpPr>
          <p:nvPr/>
        </p:nvSpPr>
        <p:spPr>
          <a:xfrm>
            <a:off x="535692" y="368775"/>
            <a:ext cx="4804939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600"/>
              <a:buFont typeface="Montserrat"/>
              <a:buNone/>
              <a:defRPr sz="6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600"/>
              <a:buFont typeface="Montserrat"/>
              <a:buNone/>
              <a:defRPr sz="96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600"/>
              <a:buFont typeface="Montserrat"/>
              <a:buNone/>
              <a:defRPr sz="96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600"/>
              <a:buFont typeface="Montserrat"/>
              <a:buNone/>
              <a:defRPr sz="96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600"/>
              <a:buFont typeface="Montserrat"/>
              <a:buNone/>
              <a:defRPr sz="96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600"/>
              <a:buFont typeface="Montserrat"/>
              <a:buNone/>
              <a:defRPr sz="96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600"/>
              <a:buFont typeface="Montserrat"/>
              <a:buNone/>
              <a:defRPr sz="96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600"/>
              <a:buFont typeface="Montserrat"/>
              <a:buNone/>
              <a:defRPr sz="96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600"/>
              <a:buFont typeface="Montserrat"/>
              <a:buNone/>
              <a:defRPr sz="96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/>
            <a:r>
              <a:rPr lang="en-IN" sz="4000" dirty="0">
                <a:solidFill>
                  <a:srgbClr val="002060"/>
                </a:solidFill>
              </a:rPr>
              <a:t>AND MORE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7BE7FF-22BD-4C3C-2356-C9E51F5121D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361648" y="1480892"/>
            <a:ext cx="4130970" cy="3293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1569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4"/>
          <p:cNvSpPr txBox="1">
            <a:spLocks noGrp="1"/>
          </p:cNvSpPr>
          <p:nvPr>
            <p:ph type="subTitle" idx="4"/>
          </p:nvPr>
        </p:nvSpPr>
        <p:spPr>
          <a:xfrm>
            <a:off x="4923250" y="2296750"/>
            <a:ext cx="2437500" cy="4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>
                    <a:lumMod val="75000"/>
                  </a:schemeClr>
                </a:solidFill>
              </a:rPr>
              <a:t>DB SCAN</a:t>
            </a:r>
            <a:endParaRPr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56" name="Google Shape;356;p34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2060"/>
                </a:solidFill>
              </a:rPr>
              <a:t>UNSUPERVISED MODELS</a:t>
            </a:r>
            <a:endParaRPr dirty="0">
              <a:solidFill>
                <a:srgbClr val="002060"/>
              </a:solidFill>
            </a:endParaRPr>
          </a:p>
        </p:txBody>
      </p:sp>
      <p:sp>
        <p:nvSpPr>
          <p:cNvPr id="357" name="Google Shape;357;p34"/>
          <p:cNvSpPr txBox="1">
            <a:spLocks noGrp="1"/>
          </p:cNvSpPr>
          <p:nvPr>
            <p:ph type="subTitle" idx="1"/>
          </p:nvPr>
        </p:nvSpPr>
        <p:spPr>
          <a:xfrm>
            <a:off x="4923250" y="2641800"/>
            <a:ext cx="2437500" cy="175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DBSCAN identifies clusters based on density, adept at finding arbitrary shapes, handling noise, and varying cluster sizes, not requiring predefined cluster count.</a:t>
            </a:r>
            <a:endParaRPr lang="en-IN" dirty="0"/>
          </a:p>
        </p:txBody>
      </p:sp>
      <p:sp>
        <p:nvSpPr>
          <p:cNvPr id="358" name="Google Shape;358;p34"/>
          <p:cNvSpPr txBox="1">
            <a:spLocks noGrp="1"/>
          </p:cNvSpPr>
          <p:nvPr>
            <p:ph type="subTitle" idx="2"/>
          </p:nvPr>
        </p:nvSpPr>
        <p:spPr>
          <a:xfrm>
            <a:off x="1715375" y="2641800"/>
            <a:ext cx="2437500" cy="175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K-Means partitions data into 'k' clusters by minimizing within-cluster variance, suitable for well-separated, spherical clusters, but sensitive to initialization.</a:t>
            </a:r>
          </a:p>
        </p:txBody>
      </p:sp>
      <p:sp>
        <p:nvSpPr>
          <p:cNvPr id="359" name="Google Shape;359;p34"/>
          <p:cNvSpPr txBox="1">
            <a:spLocks noGrp="1"/>
          </p:cNvSpPr>
          <p:nvPr>
            <p:ph type="subTitle" idx="3"/>
          </p:nvPr>
        </p:nvSpPr>
        <p:spPr>
          <a:xfrm>
            <a:off x="1715375" y="2296750"/>
            <a:ext cx="2437500" cy="4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>
                    <a:lumMod val="75000"/>
                  </a:schemeClr>
                </a:solidFill>
              </a:rPr>
              <a:t>K MEANS</a:t>
            </a:r>
            <a:endParaRPr dirty="0">
              <a:solidFill>
                <a:schemeClr val="accent1">
                  <a:lumMod val="75000"/>
                </a:schemeClr>
              </a:solidFill>
            </a:endParaRPr>
          </a:p>
        </p:txBody>
      </p:sp>
      <p:grpSp>
        <p:nvGrpSpPr>
          <p:cNvPr id="381" name="Google Shape;381;p34"/>
          <p:cNvGrpSpPr/>
          <p:nvPr/>
        </p:nvGrpSpPr>
        <p:grpSpPr>
          <a:xfrm rot="9807612">
            <a:off x="7960194" y="3872362"/>
            <a:ext cx="695566" cy="479726"/>
            <a:chOff x="4530850" y="3323263"/>
            <a:chExt cx="543250" cy="374675"/>
          </a:xfrm>
        </p:grpSpPr>
        <p:sp>
          <p:nvSpPr>
            <p:cNvPr id="382" name="Google Shape;382;p34"/>
            <p:cNvSpPr/>
            <p:nvPr/>
          </p:nvSpPr>
          <p:spPr>
            <a:xfrm>
              <a:off x="4530850" y="3323263"/>
              <a:ext cx="509625" cy="322650"/>
            </a:xfrm>
            <a:custGeom>
              <a:avLst/>
              <a:gdLst/>
              <a:ahLst/>
              <a:cxnLst/>
              <a:rect l="l" t="t" r="r" b="b"/>
              <a:pathLst>
                <a:path w="20385" h="12906" extrusionOk="0">
                  <a:moveTo>
                    <a:pt x="13217" y="1"/>
                  </a:moveTo>
                  <a:cubicBezTo>
                    <a:pt x="11331" y="1"/>
                    <a:pt x="9212" y="531"/>
                    <a:pt x="7180" y="1622"/>
                  </a:cubicBezTo>
                  <a:cubicBezTo>
                    <a:pt x="2465" y="4146"/>
                    <a:pt x="1" y="8706"/>
                    <a:pt x="1668" y="11814"/>
                  </a:cubicBezTo>
                  <a:cubicBezTo>
                    <a:pt x="2083" y="12588"/>
                    <a:pt x="2541" y="12905"/>
                    <a:pt x="3068" y="12905"/>
                  </a:cubicBezTo>
                  <a:cubicBezTo>
                    <a:pt x="4655" y="12905"/>
                    <a:pt x="6864" y="10033"/>
                    <a:pt x="10395" y="8147"/>
                  </a:cubicBezTo>
                  <a:cubicBezTo>
                    <a:pt x="15110" y="5623"/>
                    <a:pt x="20384" y="5789"/>
                    <a:pt x="18717" y="2682"/>
                  </a:cubicBezTo>
                  <a:cubicBezTo>
                    <a:pt x="17771" y="917"/>
                    <a:pt x="15695" y="1"/>
                    <a:pt x="132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34"/>
            <p:cNvSpPr/>
            <p:nvPr/>
          </p:nvSpPr>
          <p:spPr>
            <a:xfrm>
              <a:off x="4613900" y="3369363"/>
              <a:ext cx="460200" cy="328575"/>
            </a:xfrm>
            <a:custGeom>
              <a:avLst/>
              <a:gdLst/>
              <a:ahLst/>
              <a:cxnLst/>
              <a:rect l="l" t="t" r="r" b="b"/>
              <a:pathLst>
                <a:path w="18408" h="13143" extrusionOk="0">
                  <a:moveTo>
                    <a:pt x="12378" y="501"/>
                  </a:moveTo>
                  <a:cubicBezTo>
                    <a:pt x="14706" y="501"/>
                    <a:pt x="16648" y="1351"/>
                    <a:pt x="17526" y="2993"/>
                  </a:cubicBezTo>
                  <a:cubicBezTo>
                    <a:pt x="17800" y="3517"/>
                    <a:pt x="17872" y="3933"/>
                    <a:pt x="17741" y="4267"/>
                  </a:cubicBezTo>
                  <a:cubicBezTo>
                    <a:pt x="17419" y="5076"/>
                    <a:pt x="15979" y="5541"/>
                    <a:pt x="14157" y="6136"/>
                  </a:cubicBezTo>
                  <a:cubicBezTo>
                    <a:pt x="12716" y="6612"/>
                    <a:pt x="11085" y="7148"/>
                    <a:pt x="9490" y="7993"/>
                  </a:cubicBezTo>
                  <a:cubicBezTo>
                    <a:pt x="7871" y="8863"/>
                    <a:pt x="6501" y="9958"/>
                    <a:pt x="5406" y="10839"/>
                  </a:cubicBezTo>
                  <a:cubicBezTo>
                    <a:pt x="4334" y="11696"/>
                    <a:pt x="3441" y="12423"/>
                    <a:pt x="2727" y="12589"/>
                  </a:cubicBezTo>
                  <a:cubicBezTo>
                    <a:pt x="2626" y="12618"/>
                    <a:pt x="2525" y="12634"/>
                    <a:pt x="2427" y="12634"/>
                  </a:cubicBezTo>
                  <a:cubicBezTo>
                    <a:pt x="2363" y="12634"/>
                    <a:pt x="2300" y="12627"/>
                    <a:pt x="2239" y="12613"/>
                  </a:cubicBezTo>
                  <a:cubicBezTo>
                    <a:pt x="1882" y="12542"/>
                    <a:pt x="1572" y="12244"/>
                    <a:pt x="1274" y="11696"/>
                  </a:cubicBezTo>
                  <a:cubicBezTo>
                    <a:pt x="524" y="10303"/>
                    <a:pt x="655" y="8541"/>
                    <a:pt x="1632" y="6731"/>
                  </a:cubicBezTo>
                  <a:cubicBezTo>
                    <a:pt x="2632" y="4886"/>
                    <a:pt x="4382" y="3231"/>
                    <a:pt x="6573" y="2064"/>
                  </a:cubicBezTo>
                  <a:cubicBezTo>
                    <a:pt x="8529" y="1013"/>
                    <a:pt x="10570" y="501"/>
                    <a:pt x="12378" y="501"/>
                  </a:cubicBezTo>
                  <a:close/>
                  <a:moveTo>
                    <a:pt x="12350" y="0"/>
                  </a:moveTo>
                  <a:cubicBezTo>
                    <a:pt x="11467" y="0"/>
                    <a:pt x="10534" y="115"/>
                    <a:pt x="9585" y="350"/>
                  </a:cubicBezTo>
                  <a:cubicBezTo>
                    <a:pt x="8502" y="623"/>
                    <a:pt x="7406" y="1040"/>
                    <a:pt x="6335" y="1612"/>
                  </a:cubicBezTo>
                  <a:cubicBezTo>
                    <a:pt x="4061" y="2826"/>
                    <a:pt x="2227" y="4564"/>
                    <a:pt x="1191" y="6493"/>
                  </a:cubicBezTo>
                  <a:cubicBezTo>
                    <a:pt x="131" y="8458"/>
                    <a:pt x="0" y="10387"/>
                    <a:pt x="834" y="11934"/>
                  </a:cubicBezTo>
                  <a:cubicBezTo>
                    <a:pt x="1191" y="12625"/>
                    <a:pt x="1620" y="13006"/>
                    <a:pt x="2132" y="13113"/>
                  </a:cubicBezTo>
                  <a:cubicBezTo>
                    <a:pt x="2229" y="13133"/>
                    <a:pt x="2328" y="13142"/>
                    <a:pt x="2427" y="13142"/>
                  </a:cubicBezTo>
                  <a:cubicBezTo>
                    <a:pt x="3348" y="13142"/>
                    <a:pt x="4363" y="12328"/>
                    <a:pt x="5727" y="11232"/>
                  </a:cubicBezTo>
                  <a:cubicBezTo>
                    <a:pt x="6858" y="10327"/>
                    <a:pt x="8144" y="9291"/>
                    <a:pt x="9728" y="8446"/>
                  </a:cubicBezTo>
                  <a:cubicBezTo>
                    <a:pt x="11288" y="7612"/>
                    <a:pt x="12895" y="7089"/>
                    <a:pt x="14312" y="6624"/>
                  </a:cubicBezTo>
                  <a:cubicBezTo>
                    <a:pt x="16264" y="5981"/>
                    <a:pt x="17800" y="5481"/>
                    <a:pt x="18205" y="4457"/>
                  </a:cubicBezTo>
                  <a:cubicBezTo>
                    <a:pt x="18408" y="3969"/>
                    <a:pt x="18324" y="3410"/>
                    <a:pt x="17979" y="2755"/>
                  </a:cubicBezTo>
                  <a:cubicBezTo>
                    <a:pt x="17008" y="946"/>
                    <a:pt x="14880" y="0"/>
                    <a:pt x="123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4" name="Google Shape;384;p34"/>
          <p:cNvSpPr/>
          <p:nvPr/>
        </p:nvSpPr>
        <p:spPr>
          <a:xfrm>
            <a:off x="7772150" y="1715425"/>
            <a:ext cx="191100" cy="191100"/>
          </a:xfrm>
          <a:prstGeom prst="plus">
            <a:avLst>
              <a:gd name="adj" fmla="val 33379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354;p34">
            <a:extLst>
              <a:ext uri="{FF2B5EF4-FFF2-40B4-BE49-F238E27FC236}">
                <a16:creationId xmlns:a16="http://schemas.microsoft.com/office/drawing/2014/main" id="{BC5C4544-6381-B83E-8BB6-F0A4A504D622}"/>
              </a:ext>
            </a:extLst>
          </p:cNvPr>
          <p:cNvSpPr/>
          <p:nvPr/>
        </p:nvSpPr>
        <p:spPr>
          <a:xfrm>
            <a:off x="1778062" y="1580582"/>
            <a:ext cx="542400" cy="5424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igtree"/>
              <a:ea typeface="Figtree"/>
              <a:cs typeface="Figtree"/>
              <a:sym typeface="Figtree"/>
            </a:endParaRPr>
          </a:p>
        </p:txBody>
      </p:sp>
      <p:pic>
        <p:nvPicPr>
          <p:cNvPr id="3" name="Graphic 2" descr="Stopwatch">
            <a:extLst>
              <a:ext uri="{FF2B5EF4-FFF2-40B4-BE49-F238E27FC236}">
                <a16:creationId xmlns:a16="http://schemas.microsoft.com/office/drawing/2014/main" id="{63003C8B-3E01-8DBA-6CAE-2F9D8E9A9A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20662" y="1622720"/>
            <a:ext cx="457200" cy="457200"/>
          </a:xfrm>
          <a:prstGeom prst="rect">
            <a:avLst/>
          </a:prstGeom>
        </p:spPr>
      </p:pic>
      <p:sp>
        <p:nvSpPr>
          <p:cNvPr id="4" name="Google Shape;354;p34">
            <a:extLst>
              <a:ext uri="{FF2B5EF4-FFF2-40B4-BE49-F238E27FC236}">
                <a16:creationId xmlns:a16="http://schemas.microsoft.com/office/drawing/2014/main" id="{5606993B-746B-1FB5-BB21-4460EC3DF9F6}"/>
              </a:ext>
            </a:extLst>
          </p:cNvPr>
          <p:cNvSpPr/>
          <p:nvPr/>
        </p:nvSpPr>
        <p:spPr>
          <a:xfrm>
            <a:off x="4945124" y="1583069"/>
            <a:ext cx="542400" cy="5424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igtree"/>
              <a:ea typeface="Figtree"/>
              <a:cs typeface="Figtree"/>
              <a:sym typeface="Figtree"/>
            </a:endParaRPr>
          </a:p>
        </p:txBody>
      </p:sp>
      <p:pic>
        <p:nvPicPr>
          <p:cNvPr id="5" name="Graphic 4" descr="Stopwatch">
            <a:extLst>
              <a:ext uri="{FF2B5EF4-FFF2-40B4-BE49-F238E27FC236}">
                <a16:creationId xmlns:a16="http://schemas.microsoft.com/office/drawing/2014/main" id="{40AAF871-100D-BA38-79D3-657493FD35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87724" y="1623182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6246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41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>
                    <a:lumMod val="75000"/>
                  </a:schemeClr>
                </a:solidFill>
              </a:rPr>
              <a:t>Our statistics</a:t>
            </a:r>
            <a:endParaRPr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72" name="Google Shape;572;p41"/>
          <p:cNvSpPr txBox="1"/>
          <p:nvPr/>
        </p:nvSpPr>
        <p:spPr>
          <a:xfrm>
            <a:off x="5931425" y="1237900"/>
            <a:ext cx="2416800" cy="81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Understanding the numbers</a:t>
            </a:r>
            <a:endParaRPr sz="2000" b="1">
              <a:solidFill>
                <a:schemeClr val="accent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73" name="Google Shape;573;p41"/>
          <p:cNvSpPr txBox="1"/>
          <p:nvPr/>
        </p:nvSpPr>
        <p:spPr>
          <a:xfrm>
            <a:off x="5931425" y="2272497"/>
            <a:ext cx="2416800" cy="22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 dirty="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ONE METRIC COMPARISON.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IN" sz="1200" dirty="0">
              <a:solidFill>
                <a:schemeClr val="dk1"/>
              </a:solidFill>
              <a:latin typeface="Figtree"/>
              <a:ea typeface="Figtree"/>
              <a:cs typeface="Figtree"/>
              <a:sym typeface="Figtre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 dirty="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HIGHER ACCURACY IS SHOWN BY DB SCAN!</a:t>
            </a:r>
            <a:endParaRPr sz="1200" dirty="0">
              <a:solidFill>
                <a:schemeClr val="dk1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pic>
        <p:nvPicPr>
          <p:cNvPr id="574" name="Google Shape;574;p41">
            <a:hlinkClick r:id="rId3"/>
          </p:cNvPr>
          <p:cNvPicPr preferRelativeResize="0"/>
          <p:nvPr/>
        </p:nvPicPr>
        <p:blipFill>
          <a:blip r:embed="rId4"/>
          <a:srcRect/>
          <a:stretch/>
        </p:blipFill>
        <p:spPr>
          <a:xfrm>
            <a:off x="1199551" y="1377751"/>
            <a:ext cx="3355961" cy="267622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75" name="Google Shape;575;p41"/>
          <p:cNvGrpSpPr/>
          <p:nvPr/>
        </p:nvGrpSpPr>
        <p:grpSpPr>
          <a:xfrm rot="-860343">
            <a:off x="5275262" y="619861"/>
            <a:ext cx="695571" cy="479729"/>
            <a:chOff x="4530850" y="3323263"/>
            <a:chExt cx="543250" cy="374675"/>
          </a:xfrm>
        </p:grpSpPr>
        <p:sp>
          <p:nvSpPr>
            <p:cNvPr id="576" name="Google Shape;576;p41"/>
            <p:cNvSpPr/>
            <p:nvPr/>
          </p:nvSpPr>
          <p:spPr>
            <a:xfrm>
              <a:off x="4530850" y="3323263"/>
              <a:ext cx="509625" cy="322650"/>
            </a:xfrm>
            <a:custGeom>
              <a:avLst/>
              <a:gdLst/>
              <a:ahLst/>
              <a:cxnLst/>
              <a:rect l="l" t="t" r="r" b="b"/>
              <a:pathLst>
                <a:path w="20385" h="12906" extrusionOk="0">
                  <a:moveTo>
                    <a:pt x="13217" y="1"/>
                  </a:moveTo>
                  <a:cubicBezTo>
                    <a:pt x="11331" y="1"/>
                    <a:pt x="9212" y="531"/>
                    <a:pt x="7180" y="1622"/>
                  </a:cubicBezTo>
                  <a:cubicBezTo>
                    <a:pt x="2465" y="4146"/>
                    <a:pt x="1" y="8706"/>
                    <a:pt x="1668" y="11814"/>
                  </a:cubicBezTo>
                  <a:cubicBezTo>
                    <a:pt x="2083" y="12588"/>
                    <a:pt x="2541" y="12905"/>
                    <a:pt x="3068" y="12905"/>
                  </a:cubicBezTo>
                  <a:cubicBezTo>
                    <a:pt x="4655" y="12905"/>
                    <a:pt x="6864" y="10033"/>
                    <a:pt x="10395" y="8147"/>
                  </a:cubicBezTo>
                  <a:cubicBezTo>
                    <a:pt x="15110" y="5623"/>
                    <a:pt x="20384" y="5789"/>
                    <a:pt x="18717" y="2682"/>
                  </a:cubicBezTo>
                  <a:cubicBezTo>
                    <a:pt x="17771" y="917"/>
                    <a:pt x="15695" y="1"/>
                    <a:pt x="132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41"/>
            <p:cNvSpPr/>
            <p:nvPr/>
          </p:nvSpPr>
          <p:spPr>
            <a:xfrm>
              <a:off x="4613900" y="3369363"/>
              <a:ext cx="460200" cy="328575"/>
            </a:xfrm>
            <a:custGeom>
              <a:avLst/>
              <a:gdLst/>
              <a:ahLst/>
              <a:cxnLst/>
              <a:rect l="l" t="t" r="r" b="b"/>
              <a:pathLst>
                <a:path w="18408" h="13143" extrusionOk="0">
                  <a:moveTo>
                    <a:pt x="12378" y="501"/>
                  </a:moveTo>
                  <a:cubicBezTo>
                    <a:pt x="14706" y="501"/>
                    <a:pt x="16648" y="1351"/>
                    <a:pt x="17526" y="2993"/>
                  </a:cubicBezTo>
                  <a:cubicBezTo>
                    <a:pt x="17800" y="3517"/>
                    <a:pt x="17872" y="3933"/>
                    <a:pt x="17741" y="4267"/>
                  </a:cubicBezTo>
                  <a:cubicBezTo>
                    <a:pt x="17419" y="5076"/>
                    <a:pt x="15979" y="5541"/>
                    <a:pt x="14157" y="6136"/>
                  </a:cubicBezTo>
                  <a:cubicBezTo>
                    <a:pt x="12716" y="6612"/>
                    <a:pt x="11085" y="7148"/>
                    <a:pt x="9490" y="7993"/>
                  </a:cubicBezTo>
                  <a:cubicBezTo>
                    <a:pt x="7871" y="8863"/>
                    <a:pt x="6501" y="9958"/>
                    <a:pt x="5406" y="10839"/>
                  </a:cubicBezTo>
                  <a:cubicBezTo>
                    <a:pt x="4334" y="11696"/>
                    <a:pt x="3441" y="12423"/>
                    <a:pt x="2727" y="12589"/>
                  </a:cubicBezTo>
                  <a:cubicBezTo>
                    <a:pt x="2626" y="12618"/>
                    <a:pt x="2525" y="12634"/>
                    <a:pt x="2427" y="12634"/>
                  </a:cubicBezTo>
                  <a:cubicBezTo>
                    <a:pt x="2363" y="12634"/>
                    <a:pt x="2300" y="12627"/>
                    <a:pt x="2239" y="12613"/>
                  </a:cubicBezTo>
                  <a:cubicBezTo>
                    <a:pt x="1882" y="12542"/>
                    <a:pt x="1572" y="12244"/>
                    <a:pt x="1274" y="11696"/>
                  </a:cubicBezTo>
                  <a:cubicBezTo>
                    <a:pt x="524" y="10303"/>
                    <a:pt x="655" y="8541"/>
                    <a:pt x="1632" y="6731"/>
                  </a:cubicBezTo>
                  <a:cubicBezTo>
                    <a:pt x="2632" y="4886"/>
                    <a:pt x="4382" y="3231"/>
                    <a:pt x="6573" y="2064"/>
                  </a:cubicBezTo>
                  <a:cubicBezTo>
                    <a:pt x="8529" y="1013"/>
                    <a:pt x="10570" y="501"/>
                    <a:pt x="12378" y="501"/>
                  </a:cubicBezTo>
                  <a:close/>
                  <a:moveTo>
                    <a:pt x="12350" y="0"/>
                  </a:moveTo>
                  <a:cubicBezTo>
                    <a:pt x="11467" y="0"/>
                    <a:pt x="10534" y="115"/>
                    <a:pt x="9585" y="350"/>
                  </a:cubicBezTo>
                  <a:cubicBezTo>
                    <a:pt x="8502" y="623"/>
                    <a:pt x="7406" y="1040"/>
                    <a:pt x="6335" y="1612"/>
                  </a:cubicBezTo>
                  <a:cubicBezTo>
                    <a:pt x="4061" y="2826"/>
                    <a:pt x="2227" y="4564"/>
                    <a:pt x="1191" y="6493"/>
                  </a:cubicBezTo>
                  <a:cubicBezTo>
                    <a:pt x="131" y="8458"/>
                    <a:pt x="0" y="10387"/>
                    <a:pt x="834" y="11934"/>
                  </a:cubicBezTo>
                  <a:cubicBezTo>
                    <a:pt x="1191" y="12625"/>
                    <a:pt x="1620" y="13006"/>
                    <a:pt x="2132" y="13113"/>
                  </a:cubicBezTo>
                  <a:cubicBezTo>
                    <a:pt x="2229" y="13133"/>
                    <a:pt x="2328" y="13142"/>
                    <a:pt x="2427" y="13142"/>
                  </a:cubicBezTo>
                  <a:cubicBezTo>
                    <a:pt x="3348" y="13142"/>
                    <a:pt x="4363" y="12328"/>
                    <a:pt x="5727" y="11232"/>
                  </a:cubicBezTo>
                  <a:cubicBezTo>
                    <a:pt x="6858" y="10327"/>
                    <a:pt x="8144" y="9291"/>
                    <a:pt x="9728" y="8446"/>
                  </a:cubicBezTo>
                  <a:cubicBezTo>
                    <a:pt x="11288" y="7612"/>
                    <a:pt x="12895" y="7089"/>
                    <a:pt x="14312" y="6624"/>
                  </a:cubicBezTo>
                  <a:cubicBezTo>
                    <a:pt x="16264" y="5981"/>
                    <a:pt x="17800" y="5481"/>
                    <a:pt x="18205" y="4457"/>
                  </a:cubicBezTo>
                  <a:cubicBezTo>
                    <a:pt x="18408" y="3969"/>
                    <a:pt x="18324" y="3410"/>
                    <a:pt x="17979" y="2755"/>
                  </a:cubicBezTo>
                  <a:cubicBezTo>
                    <a:pt x="17008" y="946"/>
                    <a:pt x="14880" y="0"/>
                    <a:pt x="1235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8" name="Google Shape;578;p41"/>
          <p:cNvSpPr/>
          <p:nvPr/>
        </p:nvSpPr>
        <p:spPr>
          <a:xfrm>
            <a:off x="5468700" y="4130813"/>
            <a:ext cx="191100" cy="191100"/>
          </a:xfrm>
          <a:prstGeom prst="plus">
            <a:avLst>
              <a:gd name="adj" fmla="val 33379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03985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0" name="Google Shape;540;p39"/>
          <p:cNvGrpSpPr/>
          <p:nvPr/>
        </p:nvGrpSpPr>
        <p:grpSpPr>
          <a:xfrm rot="-860343">
            <a:off x="7922375" y="447622"/>
            <a:ext cx="695571" cy="479729"/>
            <a:chOff x="4530850" y="3323263"/>
            <a:chExt cx="543250" cy="374675"/>
          </a:xfrm>
        </p:grpSpPr>
        <p:sp>
          <p:nvSpPr>
            <p:cNvPr id="541" name="Google Shape;541;p39"/>
            <p:cNvSpPr/>
            <p:nvPr/>
          </p:nvSpPr>
          <p:spPr>
            <a:xfrm>
              <a:off x="4530850" y="3323263"/>
              <a:ext cx="509625" cy="322650"/>
            </a:xfrm>
            <a:custGeom>
              <a:avLst/>
              <a:gdLst/>
              <a:ahLst/>
              <a:cxnLst/>
              <a:rect l="l" t="t" r="r" b="b"/>
              <a:pathLst>
                <a:path w="20385" h="12906" extrusionOk="0">
                  <a:moveTo>
                    <a:pt x="13217" y="1"/>
                  </a:moveTo>
                  <a:cubicBezTo>
                    <a:pt x="11331" y="1"/>
                    <a:pt x="9212" y="531"/>
                    <a:pt x="7180" y="1622"/>
                  </a:cubicBezTo>
                  <a:cubicBezTo>
                    <a:pt x="2465" y="4146"/>
                    <a:pt x="1" y="8706"/>
                    <a:pt x="1668" y="11814"/>
                  </a:cubicBezTo>
                  <a:cubicBezTo>
                    <a:pt x="2083" y="12588"/>
                    <a:pt x="2541" y="12905"/>
                    <a:pt x="3068" y="12905"/>
                  </a:cubicBezTo>
                  <a:cubicBezTo>
                    <a:pt x="4655" y="12905"/>
                    <a:pt x="6864" y="10033"/>
                    <a:pt x="10395" y="8147"/>
                  </a:cubicBezTo>
                  <a:cubicBezTo>
                    <a:pt x="15110" y="5623"/>
                    <a:pt x="20384" y="5789"/>
                    <a:pt x="18717" y="2682"/>
                  </a:cubicBezTo>
                  <a:cubicBezTo>
                    <a:pt x="17771" y="917"/>
                    <a:pt x="15695" y="1"/>
                    <a:pt x="132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39"/>
            <p:cNvSpPr/>
            <p:nvPr/>
          </p:nvSpPr>
          <p:spPr>
            <a:xfrm>
              <a:off x="4613900" y="3369363"/>
              <a:ext cx="460200" cy="328575"/>
            </a:xfrm>
            <a:custGeom>
              <a:avLst/>
              <a:gdLst/>
              <a:ahLst/>
              <a:cxnLst/>
              <a:rect l="l" t="t" r="r" b="b"/>
              <a:pathLst>
                <a:path w="18408" h="13143" extrusionOk="0">
                  <a:moveTo>
                    <a:pt x="12378" y="501"/>
                  </a:moveTo>
                  <a:cubicBezTo>
                    <a:pt x="14706" y="501"/>
                    <a:pt x="16648" y="1351"/>
                    <a:pt x="17526" y="2993"/>
                  </a:cubicBezTo>
                  <a:cubicBezTo>
                    <a:pt x="17800" y="3517"/>
                    <a:pt x="17872" y="3933"/>
                    <a:pt x="17741" y="4267"/>
                  </a:cubicBezTo>
                  <a:cubicBezTo>
                    <a:pt x="17419" y="5076"/>
                    <a:pt x="15979" y="5541"/>
                    <a:pt x="14157" y="6136"/>
                  </a:cubicBezTo>
                  <a:cubicBezTo>
                    <a:pt x="12716" y="6612"/>
                    <a:pt x="11085" y="7148"/>
                    <a:pt x="9490" y="7993"/>
                  </a:cubicBezTo>
                  <a:cubicBezTo>
                    <a:pt x="7871" y="8863"/>
                    <a:pt x="6501" y="9958"/>
                    <a:pt x="5406" y="10839"/>
                  </a:cubicBezTo>
                  <a:cubicBezTo>
                    <a:pt x="4334" y="11696"/>
                    <a:pt x="3441" y="12423"/>
                    <a:pt x="2727" y="12589"/>
                  </a:cubicBezTo>
                  <a:cubicBezTo>
                    <a:pt x="2626" y="12618"/>
                    <a:pt x="2525" y="12634"/>
                    <a:pt x="2427" y="12634"/>
                  </a:cubicBezTo>
                  <a:cubicBezTo>
                    <a:pt x="2363" y="12634"/>
                    <a:pt x="2300" y="12627"/>
                    <a:pt x="2239" y="12613"/>
                  </a:cubicBezTo>
                  <a:cubicBezTo>
                    <a:pt x="1882" y="12542"/>
                    <a:pt x="1572" y="12244"/>
                    <a:pt x="1274" y="11696"/>
                  </a:cubicBezTo>
                  <a:cubicBezTo>
                    <a:pt x="524" y="10303"/>
                    <a:pt x="655" y="8541"/>
                    <a:pt x="1632" y="6731"/>
                  </a:cubicBezTo>
                  <a:cubicBezTo>
                    <a:pt x="2632" y="4886"/>
                    <a:pt x="4382" y="3231"/>
                    <a:pt x="6573" y="2064"/>
                  </a:cubicBezTo>
                  <a:cubicBezTo>
                    <a:pt x="8529" y="1013"/>
                    <a:pt x="10570" y="501"/>
                    <a:pt x="12378" y="501"/>
                  </a:cubicBezTo>
                  <a:close/>
                  <a:moveTo>
                    <a:pt x="12350" y="0"/>
                  </a:moveTo>
                  <a:cubicBezTo>
                    <a:pt x="11467" y="0"/>
                    <a:pt x="10534" y="115"/>
                    <a:pt x="9585" y="350"/>
                  </a:cubicBezTo>
                  <a:cubicBezTo>
                    <a:pt x="8502" y="623"/>
                    <a:pt x="7406" y="1040"/>
                    <a:pt x="6335" y="1612"/>
                  </a:cubicBezTo>
                  <a:cubicBezTo>
                    <a:pt x="4061" y="2826"/>
                    <a:pt x="2227" y="4564"/>
                    <a:pt x="1191" y="6493"/>
                  </a:cubicBezTo>
                  <a:cubicBezTo>
                    <a:pt x="131" y="8458"/>
                    <a:pt x="0" y="10387"/>
                    <a:pt x="834" y="11934"/>
                  </a:cubicBezTo>
                  <a:cubicBezTo>
                    <a:pt x="1191" y="12625"/>
                    <a:pt x="1620" y="13006"/>
                    <a:pt x="2132" y="13113"/>
                  </a:cubicBezTo>
                  <a:cubicBezTo>
                    <a:pt x="2229" y="13133"/>
                    <a:pt x="2328" y="13142"/>
                    <a:pt x="2427" y="13142"/>
                  </a:cubicBezTo>
                  <a:cubicBezTo>
                    <a:pt x="3348" y="13142"/>
                    <a:pt x="4363" y="12328"/>
                    <a:pt x="5727" y="11232"/>
                  </a:cubicBezTo>
                  <a:cubicBezTo>
                    <a:pt x="6858" y="10327"/>
                    <a:pt x="8144" y="9291"/>
                    <a:pt x="9728" y="8446"/>
                  </a:cubicBezTo>
                  <a:cubicBezTo>
                    <a:pt x="11288" y="7612"/>
                    <a:pt x="12895" y="7089"/>
                    <a:pt x="14312" y="6624"/>
                  </a:cubicBezTo>
                  <a:cubicBezTo>
                    <a:pt x="16264" y="5981"/>
                    <a:pt x="17800" y="5481"/>
                    <a:pt x="18205" y="4457"/>
                  </a:cubicBezTo>
                  <a:cubicBezTo>
                    <a:pt x="18408" y="3969"/>
                    <a:pt x="18324" y="3410"/>
                    <a:pt x="17979" y="2755"/>
                  </a:cubicBezTo>
                  <a:cubicBezTo>
                    <a:pt x="17008" y="946"/>
                    <a:pt x="14880" y="0"/>
                    <a:pt x="1235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3" name="Google Shape;543;p39"/>
          <p:cNvGrpSpPr/>
          <p:nvPr/>
        </p:nvGrpSpPr>
        <p:grpSpPr>
          <a:xfrm rot="-9982570">
            <a:off x="8450437" y="3548504"/>
            <a:ext cx="683624" cy="548981"/>
            <a:chOff x="3719330" y="3066118"/>
            <a:chExt cx="533903" cy="428748"/>
          </a:xfrm>
        </p:grpSpPr>
        <p:sp>
          <p:nvSpPr>
            <p:cNvPr id="544" name="Google Shape;544;p39"/>
            <p:cNvSpPr/>
            <p:nvPr/>
          </p:nvSpPr>
          <p:spPr>
            <a:xfrm>
              <a:off x="3743608" y="3172216"/>
              <a:ext cx="509625" cy="322650"/>
            </a:xfrm>
            <a:custGeom>
              <a:avLst/>
              <a:gdLst/>
              <a:ahLst/>
              <a:cxnLst/>
              <a:rect l="l" t="t" r="r" b="b"/>
              <a:pathLst>
                <a:path w="20385" h="12906" extrusionOk="0">
                  <a:moveTo>
                    <a:pt x="13217" y="1"/>
                  </a:moveTo>
                  <a:cubicBezTo>
                    <a:pt x="11331" y="1"/>
                    <a:pt x="9212" y="531"/>
                    <a:pt x="7180" y="1622"/>
                  </a:cubicBezTo>
                  <a:cubicBezTo>
                    <a:pt x="2465" y="4146"/>
                    <a:pt x="1" y="8706"/>
                    <a:pt x="1668" y="11814"/>
                  </a:cubicBezTo>
                  <a:cubicBezTo>
                    <a:pt x="2083" y="12588"/>
                    <a:pt x="2541" y="12905"/>
                    <a:pt x="3068" y="12905"/>
                  </a:cubicBezTo>
                  <a:cubicBezTo>
                    <a:pt x="4655" y="12905"/>
                    <a:pt x="6864" y="10033"/>
                    <a:pt x="10395" y="8147"/>
                  </a:cubicBezTo>
                  <a:cubicBezTo>
                    <a:pt x="15110" y="5623"/>
                    <a:pt x="20384" y="5789"/>
                    <a:pt x="18717" y="2682"/>
                  </a:cubicBezTo>
                  <a:cubicBezTo>
                    <a:pt x="17771" y="917"/>
                    <a:pt x="15695" y="1"/>
                    <a:pt x="132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39"/>
            <p:cNvSpPr/>
            <p:nvPr/>
          </p:nvSpPr>
          <p:spPr>
            <a:xfrm>
              <a:off x="3719330" y="3066118"/>
              <a:ext cx="460200" cy="328575"/>
            </a:xfrm>
            <a:custGeom>
              <a:avLst/>
              <a:gdLst/>
              <a:ahLst/>
              <a:cxnLst/>
              <a:rect l="l" t="t" r="r" b="b"/>
              <a:pathLst>
                <a:path w="18408" h="13143" extrusionOk="0">
                  <a:moveTo>
                    <a:pt x="12378" y="501"/>
                  </a:moveTo>
                  <a:cubicBezTo>
                    <a:pt x="14706" y="501"/>
                    <a:pt x="16648" y="1351"/>
                    <a:pt x="17526" y="2993"/>
                  </a:cubicBezTo>
                  <a:cubicBezTo>
                    <a:pt x="17800" y="3517"/>
                    <a:pt x="17872" y="3933"/>
                    <a:pt x="17741" y="4267"/>
                  </a:cubicBezTo>
                  <a:cubicBezTo>
                    <a:pt x="17419" y="5076"/>
                    <a:pt x="15979" y="5541"/>
                    <a:pt x="14157" y="6136"/>
                  </a:cubicBezTo>
                  <a:cubicBezTo>
                    <a:pt x="12716" y="6612"/>
                    <a:pt x="11085" y="7148"/>
                    <a:pt x="9490" y="7993"/>
                  </a:cubicBezTo>
                  <a:cubicBezTo>
                    <a:pt x="7871" y="8863"/>
                    <a:pt x="6501" y="9958"/>
                    <a:pt x="5406" y="10839"/>
                  </a:cubicBezTo>
                  <a:cubicBezTo>
                    <a:pt x="4334" y="11696"/>
                    <a:pt x="3441" y="12423"/>
                    <a:pt x="2727" y="12589"/>
                  </a:cubicBezTo>
                  <a:cubicBezTo>
                    <a:pt x="2626" y="12618"/>
                    <a:pt x="2525" y="12634"/>
                    <a:pt x="2427" y="12634"/>
                  </a:cubicBezTo>
                  <a:cubicBezTo>
                    <a:pt x="2363" y="12634"/>
                    <a:pt x="2300" y="12627"/>
                    <a:pt x="2239" y="12613"/>
                  </a:cubicBezTo>
                  <a:cubicBezTo>
                    <a:pt x="1882" y="12542"/>
                    <a:pt x="1572" y="12244"/>
                    <a:pt x="1274" y="11696"/>
                  </a:cubicBezTo>
                  <a:cubicBezTo>
                    <a:pt x="524" y="10303"/>
                    <a:pt x="655" y="8541"/>
                    <a:pt x="1632" y="6731"/>
                  </a:cubicBezTo>
                  <a:cubicBezTo>
                    <a:pt x="2632" y="4886"/>
                    <a:pt x="4382" y="3231"/>
                    <a:pt x="6573" y="2064"/>
                  </a:cubicBezTo>
                  <a:cubicBezTo>
                    <a:pt x="8529" y="1013"/>
                    <a:pt x="10570" y="501"/>
                    <a:pt x="12378" y="501"/>
                  </a:cubicBezTo>
                  <a:close/>
                  <a:moveTo>
                    <a:pt x="12350" y="0"/>
                  </a:moveTo>
                  <a:cubicBezTo>
                    <a:pt x="11467" y="0"/>
                    <a:pt x="10534" y="115"/>
                    <a:pt x="9585" y="350"/>
                  </a:cubicBezTo>
                  <a:cubicBezTo>
                    <a:pt x="8502" y="623"/>
                    <a:pt x="7406" y="1040"/>
                    <a:pt x="6335" y="1612"/>
                  </a:cubicBezTo>
                  <a:cubicBezTo>
                    <a:pt x="4061" y="2826"/>
                    <a:pt x="2227" y="4564"/>
                    <a:pt x="1191" y="6493"/>
                  </a:cubicBezTo>
                  <a:cubicBezTo>
                    <a:pt x="131" y="8458"/>
                    <a:pt x="0" y="10387"/>
                    <a:pt x="834" y="11934"/>
                  </a:cubicBezTo>
                  <a:cubicBezTo>
                    <a:pt x="1191" y="12625"/>
                    <a:pt x="1620" y="13006"/>
                    <a:pt x="2132" y="13113"/>
                  </a:cubicBezTo>
                  <a:cubicBezTo>
                    <a:pt x="2229" y="13133"/>
                    <a:pt x="2328" y="13142"/>
                    <a:pt x="2427" y="13142"/>
                  </a:cubicBezTo>
                  <a:cubicBezTo>
                    <a:pt x="3348" y="13142"/>
                    <a:pt x="4363" y="12328"/>
                    <a:pt x="5727" y="11232"/>
                  </a:cubicBezTo>
                  <a:cubicBezTo>
                    <a:pt x="6858" y="10327"/>
                    <a:pt x="8144" y="9291"/>
                    <a:pt x="9728" y="8446"/>
                  </a:cubicBezTo>
                  <a:cubicBezTo>
                    <a:pt x="11288" y="7612"/>
                    <a:pt x="12895" y="7089"/>
                    <a:pt x="14312" y="6624"/>
                  </a:cubicBezTo>
                  <a:cubicBezTo>
                    <a:pt x="16264" y="5981"/>
                    <a:pt x="17800" y="5481"/>
                    <a:pt x="18205" y="4457"/>
                  </a:cubicBezTo>
                  <a:cubicBezTo>
                    <a:pt x="18408" y="3969"/>
                    <a:pt x="18324" y="3410"/>
                    <a:pt x="17979" y="2755"/>
                  </a:cubicBezTo>
                  <a:cubicBezTo>
                    <a:pt x="17008" y="946"/>
                    <a:pt x="14880" y="0"/>
                    <a:pt x="123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7" name="Google Shape;547;p39"/>
          <p:cNvSpPr/>
          <p:nvPr/>
        </p:nvSpPr>
        <p:spPr>
          <a:xfrm>
            <a:off x="5960150" y="3705338"/>
            <a:ext cx="191100" cy="191100"/>
          </a:xfrm>
          <a:prstGeom prst="plus">
            <a:avLst>
              <a:gd name="adj" fmla="val 33379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583;p42">
            <a:extLst>
              <a:ext uri="{FF2B5EF4-FFF2-40B4-BE49-F238E27FC236}">
                <a16:creationId xmlns:a16="http://schemas.microsoft.com/office/drawing/2014/main" id="{440ABA55-A462-B6D0-557F-4CF347655222}"/>
              </a:ext>
            </a:extLst>
          </p:cNvPr>
          <p:cNvSpPr txBox="1">
            <a:spLocks/>
          </p:cNvSpPr>
          <p:nvPr/>
        </p:nvSpPr>
        <p:spPr>
          <a:xfrm>
            <a:off x="535692" y="368775"/>
            <a:ext cx="4804939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600"/>
              <a:buFont typeface="Montserrat"/>
              <a:buNone/>
              <a:defRPr sz="6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600"/>
              <a:buFont typeface="Montserrat"/>
              <a:buNone/>
              <a:defRPr sz="96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600"/>
              <a:buFont typeface="Montserrat"/>
              <a:buNone/>
              <a:defRPr sz="96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600"/>
              <a:buFont typeface="Montserrat"/>
              <a:buNone/>
              <a:defRPr sz="96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600"/>
              <a:buFont typeface="Montserrat"/>
              <a:buNone/>
              <a:defRPr sz="96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600"/>
              <a:buFont typeface="Montserrat"/>
              <a:buNone/>
              <a:defRPr sz="96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600"/>
              <a:buFont typeface="Montserrat"/>
              <a:buNone/>
              <a:defRPr sz="96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600"/>
              <a:buFont typeface="Montserrat"/>
              <a:buNone/>
              <a:defRPr sz="96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600"/>
              <a:buFont typeface="Montserrat"/>
              <a:buNone/>
              <a:defRPr sz="96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/>
            <a:r>
              <a:rPr lang="en-IN" sz="4000" dirty="0">
                <a:solidFill>
                  <a:srgbClr val="002060"/>
                </a:solidFill>
              </a:rPr>
              <a:t>AND MORE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7BE7FF-22BD-4C3C-2356-C9E51F5121D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91236" y="1247062"/>
            <a:ext cx="6625304" cy="3293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3851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36"/>
          <p:cNvSpPr txBox="1">
            <a:spLocks noGrp="1"/>
          </p:cNvSpPr>
          <p:nvPr>
            <p:ph type="subTitle" idx="2"/>
          </p:nvPr>
        </p:nvSpPr>
        <p:spPr>
          <a:xfrm>
            <a:off x="1576238" y="1923525"/>
            <a:ext cx="2836800" cy="8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AdaBoost, an ensemble method, combines weak learners to create a strong classifier by sequentially adjusting weights, focusing on misclassified instances.</a:t>
            </a:r>
          </a:p>
        </p:txBody>
      </p:sp>
      <p:sp>
        <p:nvSpPr>
          <p:cNvPr id="441" name="Google Shape;441;p36"/>
          <p:cNvSpPr txBox="1">
            <a:spLocks noGrp="1"/>
          </p:cNvSpPr>
          <p:nvPr>
            <p:ph type="subTitle" idx="3"/>
          </p:nvPr>
        </p:nvSpPr>
        <p:spPr>
          <a:xfrm>
            <a:off x="5425763" y="1923525"/>
            <a:ext cx="2836800" cy="8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Bagging model aggregates predictions from several models, reducing variance by bootstrapping data and averaging predictions, minimizing overfitting for enhanced generalization.</a:t>
            </a:r>
          </a:p>
        </p:txBody>
      </p:sp>
      <p:sp>
        <p:nvSpPr>
          <p:cNvPr id="442" name="Google Shape;442;p36"/>
          <p:cNvSpPr txBox="1">
            <a:spLocks noGrp="1"/>
          </p:cNvSpPr>
          <p:nvPr>
            <p:ph type="subTitle" idx="4"/>
          </p:nvPr>
        </p:nvSpPr>
        <p:spPr>
          <a:xfrm>
            <a:off x="1576238" y="3509725"/>
            <a:ext cx="2836800" cy="8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Gradient Boosting incrementally improves models, minimizing errors using a sequence of weak learners, adjusting based on residuals, reducing bias and variance.</a:t>
            </a:r>
          </a:p>
        </p:txBody>
      </p:sp>
      <p:sp>
        <p:nvSpPr>
          <p:cNvPr id="443" name="Google Shape;443;p36"/>
          <p:cNvSpPr txBox="1">
            <a:spLocks noGrp="1"/>
          </p:cNvSpPr>
          <p:nvPr>
            <p:ph type="subTitle" idx="5"/>
          </p:nvPr>
        </p:nvSpPr>
        <p:spPr>
          <a:xfrm>
            <a:off x="5425763" y="3509725"/>
            <a:ext cx="2836800" cy="8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Stacking model combines multiple classifiers to blend predictions, employing a meta-learner for final predictions, enhancing overall performance via diverse model aggregation.</a:t>
            </a:r>
          </a:p>
        </p:txBody>
      </p:sp>
      <p:sp>
        <p:nvSpPr>
          <p:cNvPr id="444" name="Google Shape;444;p36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2060"/>
                </a:solidFill>
              </a:rPr>
              <a:t>ENSEMBLE MODELS</a:t>
            </a:r>
            <a:endParaRPr dirty="0">
              <a:solidFill>
                <a:srgbClr val="002060"/>
              </a:solidFill>
            </a:endParaRPr>
          </a:p>
        </p:txBody>
      </p:sp>
      <p:sp>
        <p:nvSpPr>
          <p:cNvPr id="445" name="Google Shape;445;p36"/>
          <p:cNvSpPr txBox="1">
            <a:spLocks noGrp="1"/>
          </p:cNvSpPr>
          <p:nvPr>
            <p:ph type="subTitle" idx="1"/>
          </p:nvPr>
        </p:nvSpPr>
        <p:spPr>
          <a:xfrm>
            <a:off x="1576238" y="1564050"/>
            <a:ext cx="2836800" cy="43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ADA BOOST`</a:t>
            </a:r>
            <a:endParaRPr dirty="0"/>
          </a:p>
        </p:txBody>
      </p:sp>
      <p:sp>
        <p:nvSpPr>
          <p:cNvPr id="446" name="Google Shape;446;p36"/>
          <p:cNvSpPr txBox="1">
            <a:spLocks noGrp="1"/>
          </p:cNvSpPr>
          <p:nvPr>
            <p:ph type="subTitle" idx="6"/>
          </p:nvPr>
        </p:nvSpPr>
        <p:spPr>
          <a:xfrm>
            <a:off x="1576238" y="3150325"/>
            <a:ext cx="2836800" cy="43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GRADIENT BOOSTING</a:t>
            </a:r>
            <a:endParaRPr dirty="0"/>
          </a:p>
        </p:txBody>
      </p:sp>
      <p:sp>
        <p:nvSpPr>
          <p:cNvPr id="447" name="Google Shape;447;p36"/>
          <p:cNvSpPr txBox="1">
            <a:spLocks noGrp="1"/>
          </p:cNvSpPr>
          <p:nvPr>
            <p:ph type="subTitle" idx="7"/>
          </p:nvPr>
        </p:nvSpPr>
        <p:spPr>
          <a:xfrm>
            <a:off x="5425763" y="1564050"/>
            <a:ext cx="2836800" cy="43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BAGGING</a:t>
            </a:r>
            <a:endParaRPr dirty="0"/>
          </a:p>
        </p:txBody>
      </p:sp>
      <p:sp>
        <p:nvSpPr>
          <p:cNvPr id="448" name="Google Shape;448;p36"/>
          <p:cNvSpPr txBox="1">
            <a:spLocks noGrp="1"/>
          </p:cNvSpPr>
          <p:nvPr>
            <p:ph type="subTitle" idx="8"/>
          </p:nvPr>
        </p:nvSpPr>
        <p:spPr>
          <a:xfrm>
            <a:off x="5425763" y="3150325"/>
            <a:ext cx="2836800" cy="43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STACKING </a:t>
            </a:r>
            <a:endParaRPr dirty="0"/>
          </a:p>
        </p:txBody>
      </p:sp>
      <p:grpSp>
        <p:nvGrpSpPr>
          <p:cNvPr id="488" name="Google Shape;488;p36"/>
          <p:cNvGrpSpPr/>
          <p:nvPr/>
        </p:nvGrpSpPr>
        <p:grpSpPr>
          <a:xfrm rot="10382556">
            <a:off x="7355607" y="261559"/>
            <a:ext cx="695593" cy="479745"/>
            <a:chOff x="4530850" y="3323263"/>
            <a:chExt cx="543250" cy="374675"/>
          </a:xfrm>
        </p:grpSpPr>
        <p:sp>
          <p:nvSpPr>
            <p:cNvPr id="489" name="Google Shape;489;p36"/>
            <p:cNvSpPr/>
            <p:nvPr/>
          </p:nvSpPr>
          <p:spPr>
            <a:xfrm>
              <a:off x="4530850" y="3323263"/>
              <a:ext cx="509625" cy="322650"/>
            </a:xfrm>
            <a:custGeom>
              <a:avLst/>
              <a:gdLst/>
              <a:ahLst/>
              <a:cxnLst/>
              <a:rect l="l" t="t" r="r" b="b"/>
              <a:pathLst>
                <a:path w="20385" h="12906" extrusionOk="0">
                  <a:moveTo>
                    <a:pt x="13217" y="1"/>
                  </a:moveTo>
                  <a:cubicBezTo>
                    <a:pt x="11331" y="1"/>
                    <a:pt x="9212" y="531"/>
                    <a:pt x="7180" y="1622"/>
                  </a:cubicBezTo>
                  <a:cubicBezTo>
                    <a:pt x="2465" y="4146"/>
                    <a:pt x="1" y="8706"/>
                    <a:pt x="1668" y="11814"/>
                  </a:cubicBezTo>
                  <a:cubicBezTo>
                    <a:pt x="2083" y="12588"/>
                    <a:pt x="2541" y="12905"/>
                    <a:pt x="3068" y="12905"/>
                  </a:cubicBezTo>
                  <a:cubicBezTo>
                    <a:pt x="4655" y="12905"/>
                    <a:pt x="6864" y="10033"/>
                    <a:pt x="10395" y="8147"/>
                  </a:cubicBezTo>
                  <a:cubicBezTo>
                    <a:pt x="15110" y="5623"/>
                    <a:pt x="20384" y="5789"/>
                    <a:pt x="18717" y="2682"/>
                  </a:cubicBezTo>
                  <a:cubicBezTo>
                    <a:pt x="17771" y="917"/>
                    <a:pt x="15695" y="1"/>
                    <a:pt x="132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36"/>
            <p:cNvSpPr/>
            <p:nvPr/>
          </p:nvSpPr>
          <p:spPr>
            <a:xfrm>
              <a:off x="4613900" y="3369363"/>
              <a:ext cx="460200" cy="328575"/>
            </a:xfrm>
            <a:custGeom>
              <a:avLst/>
              <a:gdLst/>
              <a:ahLst/>
              <a:cxnLst/>
              <a:rect l="l" t="t" r="r" b="b"/>
              <a:pathLst>
                <a:path w="18408" h="13143" extrusionOk="0">
                  <a:moveTo>
                    <a:pt x="12378" y="501"/>
                  </a:moveTo>
                  <a:cubicBezTo>
                    <a:pt x="14706" y="501"/>
                    <a:pt x="16648" y="1351"/>
                    <a:pt x="17526" y="2993"/>
                  </a:cubicBezTo>
                  <a:cubicBezTo>
                    <a:pt x="17800" y="3517"/>
                    <a:pt x="17872" y="3933"/>
                    <a:pt x="17741" y="4267"/>
                  </a:cubicBezTo>
                  <a:cubicBezTo>
                    <a:pt x="17419" y="5076"/>
                    <a:pt x="15979" y="5541"/>
                    <a:pt x="14157" y="6136"/>
                  </a:cubicBezTo>
                  <a:cubicBezTo>
                    <a:pt x="12716" y="6612"/>
                    <a:pt x="11085" y="7148"/>
                    <a:pt x="9490" y="7993"/>
                  </a:cubicBezTo>
                  <a:cubicBezTo>
                    <a:pt x="7871" y="8863"/>
                    <a:pt x="6501" y="9958"/>
                    <a:pt x="5406" y="10839"/>
                  </a:cubicBezTo>
                  <a:cubicBezTo>
                    <a:pt x="4334" y="11696"/>
                    <a:pt x="3441" y="12423"/>
                    <a:pt x="2727" y="12589"/>
                  </a:cubicBezTo>
                  <a:cubicBezTo>
                    <a:pt x="2626" y="12618"/>
                    <a:pt x="2525" y="12634"/>
                    <a:pt x="2427" y="12634"/>
                  </a:cubicBezTo>
                  <a:cubicBezTo>
                    <a:pt x="2363" y="12634"/>
                    <a:pt x="2300" y="12627"/>
                    <a:pt x="2239" y="12613"/>
                  </a:cubicBezTo>
                  <a:cubicBezTo>
                    <a:pt x="1882" y="12542"/>
                    <a:pt x="1572" y="12244"/>
                    <a:pt x="1274" y="11696"/>
                  </a:cubicBezTo>
                  <a:cubicBezTo>
                    <a:pt x="524" y="10303"/>
                    <a:pt x="655" y="8541"/>
                    <a:pt x="1632" y="6731"/>
                  </a:cubicBezTo>
                  <a:cubicBezTo>
                    <a:pt x="2632" y="4886"/>
                    <a:pt x="4382" y="3231"/>
                    <a:pt x="6573" y="2064"/>
                  </a:cubicBezTo>
                  <a:cubicBezTo>
                    <a:pt x="8529" y="1013"/>
                    <a:pt x="10570" y="501"/>
                    <a:pt x="12378" y="501"/>
                  </a:cubicBezTo>
                  <a:close/>
                  <a:moveTo>
                    <a:pt x="12350" y="0"/>
                  </a:moveTo>
                  <a:cubicBezTo>
                    <a:pt x="11467" y="0"/>
                    <a:pt x="10534" y="115"/>
                    <a:pt x="9585" y="350"/>
                  </a:cubicBezTo>
                  <a:cubicBezTo>
                    <a:pt x="8502" y="623"/>
                    <a:pt x="7406" y="1040"/>
                    <a:pt x="6335" y="1612"/>
                  </a:cubicBezTo>
                  <a:cubicBezTo>
                    <a:pt x="4061" y="2826"/>
                    <a:pt x="2227" y="4564"/>
                    <a:pt x="1191" y="6493"/>
                  </a:cubicBezTo>
                  <a:cubicBezTo>
                    <a:pt x="131" y="8458"/>
                    <a:pt x="0" y="10387"/>
                    <a:pt x="834" y="11934"/>
                  </a:cubicBezTo>
                  <a:cubicBezTo>
                    <a:pt x="1191" y="12625"/>
                    <a:pt x="1620" y="13006"/>
                    <a:pt x="2132" y="13113"/>
                  </a:cubicBezTo>
                  <a:cubicBezTo>
                    <a:pt x="2229" y="13133"/>
                    <a:pt x="2328" y="13142"/>
                    <a:pt x="2427" y="13142"/>
                  </a:cubicBezTo>
                  <a:cubicBezTo>
                    <a:pt x="3348" y="13142"/>
                    <a:pt x="4363" y="12328"/>
                    <a:pt x="5727" y="11232"/>
                  </a:cubicBezTo>
                  <a:cubicBezTo>
                    <a:pt x="6858" y="10327"/>
                    <a:pt x="8144" y="9291"/>
                    <a:pt x="9728" y="8446"/>
                  </a:cubicBezTo>
                  <a:cubicBezTo>
                    <a:pt x="11288" y="7612"/>
                    <a:pt x="12895" y="7089"/>
                    <a:pt x="14312" y="6624"/>
                  </a:cubicBezTo>
                  <a:cubicBezTo>
                    <a:pt x="16264" y="5981"/>
                    <a:pt x="17800" y="5481"/>
                    <a:pt x="18205" y="4457"/>
                  </a:cubicBezTo>
                  <a:cubicBezTo>
                    <a:pt x="18408" y="3969"/>
                    <a:pt x="18324" y="3410"/>
                    <a:pt x="17979" y="2755"/>
                  </a:cubicBezTo>
                  <a:cubicBezTo>
                    <a:pt x="17008" y="946"/>
                    <a:pt x="14880" y="0"/>
                    <a:pt x="1235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Google Shape;354;p34">
            <a:extLst>
              <a:ext uri="{FF2B5EF4-FFF2-40B4-BE49-F238E27FC236}">
                <a16:creationId xmlns:a16="http://schemas.microsoft.com/office/drawing/2014/main" id="{531D2B8B-5ADD-ABC2-6DD3-89E58322F812}"/>
              </a:ext>
            </a:extLst>
          </p:cNvPr>
          <p:cNvSpPr/>
          <p:nvPr/>
        </p:nvSpPr>
        <p:spPr>
          <a:xfrm>
            <a:off x="881437" y="3150325"/>
            <a:ext cx="542400" cy="5424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igtree"/>
              <a:ea typeface="Figtree"/>
              <a:cs typeface="Figtree"/>
              <a:sym typeface="Figtree"/>
            </a:endParaRPr>
          </a:p>
        </p:txBody>
      </p:sp>
      <p:pic>
        <p:nvPicPr>
          <p:cNvPr id="5" name="Graphic 4" descr="Stopwatch">
            <a:extLst>
              <a:ext uri="{FF2B5EF4-FFF2-40B4-BE49-F238E27FC236}">
                <a16:creationId xmlns:a16="http://schemas.microsoft.com/office/drawing/2014/main" id="{9456AB03-1A68-0BFF-F97E-4B2C0CA412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4037" y="3192463"/>
            <a:ext cx="457200" cy="457200"/>
          </a:xfrm>
          <a:prstGeom prst="rect">
            <a:avLst/>
          </a:prstGeom>
        </p:spPr>
      </p:pic>
      <p:sp>
        <p:nvSpPr>
          <p:cNvPr id="6" name="Google Shape;354;p34">
            <a:extLst>
              <a:ext uri="{FF2B5EF4-FFF2-40B4-BE49-F238E27FC236}">
                <a16:creationId xmlns:a16="http://schemas.microsoft.com/office/drawing/2014/main" id="{53F04F88-6CB8-1A43-3728-D384EAA29708}"/>
              </a:ext>
            </a:extLst>
          </p:cNvPr>
          <p:cNvSpPr/>
          <p:nvPr/>
        </p:nvSpPr>
        <p:spPr>
          <a:xfrm>
            <a:off x="4756666" y="3133387"/>
            <a:ext cx="542400" cy="5424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igtree"/>
              <a:ea typeface="Figtree"/>
              <a:cs typeface="Figtree"/>
              <a:sym typeface="Figtree"/>
            </a:endParaRPr>
          </a:p>
        </p:txBody>
      </p:sp>
      <p:pic>
        <p:nvPicPr>
          <p:cNvPr id="7" name="Graphic 6" descr="Stopwatch">
            <a:extLst>
              <a:ext uri="{FF2B5EF4-FFF2-40B4-BE49-F238E27FC236}">
                <a16:creationId xmlns:a16="http://schemas.microsoft.com/office/drawing/2014/main" id="{F1C9BE52-EE8E-8A23-5F1A-D31FC4AF6C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99266" y="3175987"/>
            <a:ext cx="457200" cy="457200"/>
          </a:xfrm>
          <a:prstGeom prst="rect">
            <a:avLst/>
          </a:prstGeom>
        </p:spPr>
      </p:pic>
      <p:sp>
        <p:nvSpPr>
          <p:cNvPr id="8" name="Google Shape;354;p34">
            <a:extLst>
              <a:ext uri="{FF2B5EF4-FFF2-40B4-BE49-F238E27FC236}">
                <a16:creationId xmlns:a16="http://schemas.microsoft.com/office/drawing/2014/main" id="{CAB01A13-CAD2-AEAE-9269-4E02D4E62853}"/>
              </a:ext>
            </a:extLst>
          </p:cNvPr>
          <p:cNvSpPr/>
          <p:nvPr/>
        </p:nvSpPr>
        <p:spPr>
          <a:xfrm>
            <a:off x="855734" y="1575077"/>
            <a:ext cx="542400" cy="5424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igtree"/>
              <a:ea typeface="Figtree"/>
              <a:cs typeface="Figtree"/>
              <a:sym typeface="Figtree"/>
            </a:endParaRPr>
          </a:p>
        </p:txBody>
      </p:sp>
      <p:pic>
        <p:nvPicPr>
          <p:cNvPr id="9" name="Graphic 8" descr="Stopwatch">
            <a:extLst>
              <a:ext uri="{FF2B5EF4-FFF2-40B4-BE49-F238E27FC236}">
                <a16:creationId xmlns:a16="http://schemas.microsoft.com/office/drawing/2014/main" id="{2974EEA7-737C-2723-FE3B-ABB490D5CC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8334" y="1617215"/>
            <a:ext cx="457200" cy="457200"/>
          </a:xfrm>
          <a:prstGeom prst="rect">
            <a:avLst/>
          </a:prstGeom>
        </p:spPr>
      </p:pic>
      <p:sp>
        <p:nvSpPr>
          <p:cNvPr id="10" name="Google Shape;354;p34">
            <a:extLst>
              <a:ext uri="{FF2B5EF4-FFF2-40B4-BE49-F238E27FC236}">
                <a16:creationId xmlns:a16="http://schemas.microsoft.com/office/drawing/2014/main" id="{DE5117A7-E4EF-92D0-DB65-43B3973E5BFD}"/>
              </a:ext>
            </a:extLst>
          </p:cNvPr>
          <p:cNvSpPr/>
          <p:nvPr/>
        </p:nvSpPr>
        <p:spPr>
          <a:xfrm>
            <a:off x="4730963" y="1558139"/>
            <a:ext cx="542400" cy="5424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igtree"/>
              <a:ea typeface="Figtree"/>
              <a:cs typeface="Figtree"/>
              <a:sym typeface="Figtree"/>
            </a:endParaRPr>
          </a:p>
        </p:txBody>
      </p:sp>
      <p:pic>
        <p:nvPicPr>
          <p:cNvPr id="11" name="Graphic 10" descr="Stopwatch">
            <a:extLst>
              <a:ext uri="{FF2B5EF4-FFF2-40B4-BE49-F238E27FC236}">
                <a16:creationId xmlns:a16="http://schemas.microsoft.com/office/drawing/2014/main" id="{2701B23E-A516-4A74-C4D1-E9A17FDB6B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73563" y="1600739"/>
            <a:ext cx="457200" cy="457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41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>
                    <a:lumMod val="75000"/>
                  </a:schemeClr>
                </a:solidFill>
              </a:rPr>
              <a:t>Our statistics</a:t>
            </a:r>
            <a:endParaRPr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72" name="Google Shape;572;p41"/>
          <p:cNvSpPr txBox="1"/>
          <p:nvPr/>
        </p:nvSpPr>
        <p:spPr>
          <a:xfrm>
            <a:off x="5931425" y="1237900"/>
            <a:ext cx="2416800" cy="81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Understanding the numbers</a:t>
            </a:r>
            <a:endParaRPr sz="2000" b="1">
              <a:solidFill>
                <a:schemeClr val="accent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73" name="Google Shape;573;p41"/>
          <p:cNvSpPr txBox="1"/>
          <p:nvPr/>
        </p:nvSpPr>
        <p:spPr>
          <a:xfrm>
            <a:off x="5931425" y="2272497"/>
            <a:ext cx="2416800" cy="22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 dirty="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ONE METRIC COMPARISON.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IN" sz="1200" dirty="0">
              <a:solidFill>
                <a:schemeClr val="dk1"/>
              </a:solidFill>
              <a:latin typeface="Figtree"/>
              <a:ea typeface="Figtree"/>
              <a:cs typeface="Figtree"/>
              <a:sym typeface="Figtre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 dirty="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HIGHER ACCURACY IS SHOWN BY GRADIENT BOOSTING!</a:t>
            </a:r>
            <a:endParaRPr sz="1200" dirty="0">
              <a:solidFill>
                <a:schemeClr val="dk1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pic>
        <p:nvPicPr>
          <p:cNvPr id="574" name="Google Shape;574;p41">
            <a:hlinkClick r:id="rId3"/>
          </p:cNvPr>
          <p:cNvPicPr preferRelativeResize="0"/>
          <p:nvPr/>
        </p:nvPicPr>
        <p:blipFill>
          <a:blip r:embed="rId4"/>
          <a:srcRect/>
          <a:stretch/>
        </p:blipFill>
        <p:spPr>
          <a:xfrm>
            <a:off x="1199551" y="1568229"/>
            <a:ext cx="3355961" cy="229526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75" name="Google Shape;575;p41"/>
          <p:cNvGrpSpPr/>
          <p:nvPr/>
        </p:nvGrpSpPr>
        <p:grpSpPr>
          <a:xfrm rot="13669242">
            <a:off x="5275262" y="619861"/>
            <a:ext cx="695571" cy="479729"/>
            <a:chOff x="4530850" y="3323263"/>
            <a:chExt cx="543250" cy="374675"/>
          </a:xfrm>
        </p:grpSpPr>
        <p:sp>
          <p:nvSpPr>
            <p:cNvPr id="576" name="Google Shape;576;p41"/>
            <p:cNvSpPr/>
            <p:nvPr/>
          </p:nvSpPr>
          <p:spPr>
            <a:xfrm>
              <a:off x="4530850" y="3323263"/>
              <a:ext cx="509625" cy="322650"/>
            </a:xfrm>
            <a:custGeom>
              <a:avLst/>
              <a:gdLst/>
              <a:ahLst/>
              <a:cxnLst/>
              <a:rect l="l" t="t" r="r" b="b"/>
              <a:pathLst>
                <a:path w="20385" h="12906" extrusionOk="0">
                  <a:moveTo>
                    <a:pt x="13217" y="1"/>
                  </a:moveTo>
                  <a:cubicBezTo>
                    <a:pt x="11331" y="1"/>
                    <a:pt x="9212" y="531"/>
                    <a:pt x="7180" y="1622"/>
                  </a:cubicBezTo>
                  <a:cubicBezTo>
                    <a:pt x="2465" y="4146"/>
                    <a:pt x="1" y="8706"/>
                    <a:pt x="1668" y="11814"/>
                  </a:cubicBezTo>
                  <a:cubicBezTo>
                    <a:pt x="2083" y="12588"/>
                    <a:pt x="2541" y="12905"/>
                    <a:pt x="3068" y="12905"/>
                  </a:cubicBezTo>
                  <a:cubicBezTo>
                    <a:pt x="4655" y="12905"/>
                    <a:pt x="6864" y="10033"/>
                    <a:pt x="10395" y="8147"/>
                  </a:cubicBezTo>
                  <a:cubicBezTo>
                    <a:pt x="15110" y="5623"/>
                    <a:pt x="20384" y="5789"/>
                    <a:pt x="18717" y="2682"/>
                  </a:cubicBezTo>
                  <a:cubicBezTo>
                    <a:pt x="17771" y="917"/>
                    <a:pt x="15695" y="1"/>
                    <a:pt x="132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41"/>
            <p:cNvSpPr/>
            <p:nvPr/>
          </p:nvSpPr>
          <p:spPr>
            <a:xfrm>
              <a:off x="4613900" y="3369363"/>
              <a:ext cx="460200" cy="328575"/>
            </a:xfrm>
            <a:custGeom>
              <a:avLst/>
              <a:gdLst/>
              <a:ahLst/>
              <a:cxnLst/>
              <a:rect l="l" t="t" r="r" b="b"/>
              <a:pathLst>
                <a:path w="18408" h="13143" extrusionOk="0">
                  <a:moveTo>
                    <a:pt x="12378" y="501"/>
                  </a:moveTo>
                  <a:cubicBezTo>
                    <a:pt x="14706" y="501"/>
                    <a:pt x="16648" y="1351"/>
                    <a:pt x="17526" y="2993"/>
                  </a:cubicBezTo>
                  <a:cubicBezTo>
                    <a:pt x="17800" y="3517"/>
                    <a:pt x="17872" y="3933"/>
                    <a:pt x="17741" y="4267"/>
                  </a:cubicBezTo>
                  <a:cubicBezTo>
                    <a:pt x="17419" y="5076"/>
                    <a:pt x="15979" y="5541"/>
                    <a:pt x="14157" y="6136"/>
                  </a:cubicBezTo>
                  <a:cubicBezTo>
                    <a:pt x="12716" y="6612"/>
                    <a:pt x="11085" y="7148"/>
                    <a:pt x="9490" y="7993"/>
                  </a:cubicBezTo>
                  <a:cubicBezTo>
                    <a:pt x="7871" y="8863"/>
                    <a:pt x="6501" y="9958"/>
                    <a:pt x="5406" y="10839"/>
                  </a:cubicBezTo>
                  <a:cubicBezTo>
                    <a:pt x="4334" y="11696"/>
                    <a:pt x="3441" y="12423"/>
                    <a:pt x="2727" y="12589"/>
                  </a:cubicBezTo>
                  <a:cubicBezTo>
                    <a:pt x="2626" y="12618"/>
                    <a:pt x="2525" y="12634"/>
                    <a:pt x="2427" y="12634"/>
                  </a:cubicBezTo>
                  <a:cubicBezTo>
                    <a:pt x="2363" y="12634"/>
                    <a:pt x="2300" y="12627"/>
                    <a:pt x="2239" y="12613"/>
                  </a:cubicBezTo>
                  <a:cubicBezTo>
                    <a:pt x="1882" y="12542"/>
                    <a:pt x="1572" y="12244"/>
                    <a:pt x="1274" y="11696"/>
                  </a:cubicBezTo>
                  <a:cubicBezTo>
                    <a:pt x="524" y="10303"/>
                    <a:pt x="655" y="8541"/>
                    <a:pt x="1632" y="6731"/>
                  </a:cubicBezTo>
                  <a:cubicBezTo>
                    <a:pt x="2632" y="4886"/>
                    <a:pt x="4382" y="3231"/>
                    <a:pt x="6573" y="2064"/>
                  </a:cubicBezTo>
                  <a:cubicBezTo>
                    <a:pt x="8529" y="1013"/>
                    <a:pt x="10570" y="501"/>
                    <a:pt x="12378" y="501"/>
                  </a:cubicBezTo>
                  <a:close/>
                  <a:moveTo>
                    <a:pt x="12350" y="0"/>
                  </a:moveTo>
                  <a:cubicBezTo>
                    <a:pt x="11467" y="0"/>
                    <a:pt x="10534" y="115"/>
                    <a:pt x="9585" y="350"/>
                  </a:cubicBezTo>
                  <a:cubicBezTo>
                    <a:pt x="8502" y="623"/>
                    <a:pt x="7406" y="1040"/>
                    <a:pt x="6335" y="1612"/>
                  </a:cubicBezTo>
                  <a:cubicBezTo>
                    <a:pt x="4061" y="2826"/>
                    <a:pt x="2227" y="4564"/>
                    <a:pt x="1191" y="6493"/>
                  </a:cubicBezTo>
                  <a:cubicBezTo>
                    <a:pt x="131" y="8458"/>
                    <a:pt x="0" y="10387"/>
                    <a:pt x="834" y="11934"/>
                  </a:cubicBezTo>
                  <a:cubicBezTo>
                    <a:pt x="1191" y="12625"/>
                    <a:pt x="1620" y="13006"/>
                    <a:pt x="2132" y="13113"/>
                  </a:cubicBezTo>
                  <a:cubicBezTo>
                    <a:pt x="2229" y="13133"/>
                    <a:pt x="2328" y="13142"/>
                    <a:pt x="2427" y="13142"/>
                  </a:cubicBezTo>
                  <a:cubicBezTo>
                    <a:pt x="3348" y="13142"/>
                    <a:pt x="4363" y="12328"/>
                    <a:pt x="5727" y="11232"/>
                  </a:cubicBezTo>
                  <a:cubicBezTo>
                    <a:pt x="6858" y="10327"/>
                    <a:pt x="8144" y="9291"/>
                    <a:pt x="9728" y="8446"/>
                  </a:cubicBezTo>
                  <a:cubicBezTo>
                    <a:pt x="11288" y="7612"/>
                    <a:pt x="12895" y="7089"/>
                    <a:pt x="14312" y="6624"/>
                  </a:cubicBezTo>
                  <a:cubicBezTo>
                    <a:pt x="16264" y="5981"/>
                    <a:pt x="17800" y="5481"/>
                    <a:pt x="18205" y="4457"/>
                  </a:cubicBezTo>
                  <a:cubicBezTo>
                    <a:pt x="18408" y="3969"/>
                    <a:pt x="18324" y="3410"/>
                    <a:pt x="17979" y="2755"/>
                  </a:cubicBezTo>
                  <a:cubicBezTo>
                    <a:pt x="17008" y="946"/>
                    <a:pt x="14880" y="0"/>
                    <a:pt x="1235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8" name="Google Shape;578;p41"/>
          <p:cNvSpPr/>
          <p:nvPr/>
        </p:nvSpPr>
        <p:spPr>
          <a:xfrm>
            <a:off x="5468700" y="4130813"/>
            <a:ext cx="191100" cy="191100"/>
          </a:xfrm>
          <a:prstGeom prst="plus">
            <a:avLst>
              <a:gd name="adj" fmla="val 33379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09394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0" name="Google Shape;540;p39"/>
          <p:cNvGrpSpPr/>
          <p:nvPr/>
        </p:nvGrpSpPr>
        <p:grpSpPr>
          <a:xfrm rot="-860343">
            <a:off x="7922375" y="447622"/>
            <a:ext cx="695571" cy="479729"/>
            <a:chOff x="4530850" y="3323263"/>
            <a:chExt cx="543250" cy="374675"/>
          </a:xfrm>
        </p:grpSpPr>
        <p:sp>
          <p:nvSpPr>
            <p:cNvPr id="541" name="Google Shape;541;p39"/>
            <p:cNvSpPr/>
            <p:nvPr/>
          </p:nvSpPr>
          <p:spPr>
            <a:xfrm>
              <a:off x="4530850" y="3323263"/>
              <a:ext cx="509625" cy="322650"/>
            </a:xfrm>
            <a:custGeom>
              <a:avLst/>
              <a:gdLst/>
              <a:ahLst/>
              <a:cxnLst/>
              <a:rect l="l" t="t" r="r" b="b"/>
              <a:pathLst>
                <a:path w="20385" h="12906" extrusionOk="0">
                  <a:moveTo>
                    <a:pt x="13217" y="1"/>
                  </a:moveTo>
                  <a:cubicBezTo>
                    <a:pt x="11331" y="1"/>
                    <a:pt x="9212" y="531"/>
                    <a:pt x="7180" y="1622"/>
                  </a:cubicBezTo>
                  <a:cubicBezTo>
                    <a:pt x="2465" y="4146"/>
                    <a:pt x="1" y="8706"/>
                    <a:pt x="1668" y="11814"/>
                  </a:cubicBezTo>
                  <a:cubicBezTo>
                    <a:pt x="2083" y="12588"/>
                    <a:pt x="2541" y="12905"/>
                    <a:pt x="3068" y="12905"/>
                  </a:cubicBezTo>
                  <a:cubicBezTo>
                    <a:pt x="4655" y="12905"/>
                    <a:pt x="6864" y="10033"/>
                    <a:pt x="10395" y="8147"/>
                  </a:cubicBezTo>
                  <a:cubicBezTo>
                    <a:pt x="15110" y="5623"/>
                    <a:pt x="20384" y="5789"/>
                    <a:pt x="18717" y="2682"/>
                  </a:cubicBezTo>
                  <a:cubicBezTo>
                    <a:pt x="17771" y="917"/>
                    <a:pt x="15695" y="1"/>
                    <a:pt x="132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39"/>
            <p:cNvSpPr/>
            <p:nvPr/>
          </p:nvSpPr>
          <p:spPr>
            <a:xfrm>
              <a:off x="4613900" y="3369363"/>
              <a:ext cx="460200" cy="328575"/>
            </a:xfrm>
            <a:custGeom>
              <a:avLst/>
              <a:gdLst/>
              <a:ahLst/>
              <a:cxnLst/>
              <a:rect l="l" t="t" r="r" b="b"/>
              <a:pathLst>
                <a:path w="18408" h="13143" extrusionOk="0">
                  <a:moveTo>
                    <a:pt x="12378" y="501"/>
                  </a:moveTo>
                  <a:cubicBezTo>
                    <a:pt x="14706" y="501"/>
                    <a:pt x="16648" y="1351"/>
                    <a:pt x="17526" y="2993"/>
                  </a:cubicBezTo>
                  <a:cubicBezTo>
                    <a:pt x="17800" y="3517"/>
                    <a:pt x="17872" y="3933"/>
                    <a:pt x="17741" y="4267"/>
                  </a:cubicBezTo>
                  <a:cubicBezTo>
                    <a:pt x="17419" y="5076"/>
                    <a:pt x="15979" y="5541"/>
                    <a:pt x="14157" y="6136"/>
                  </a:cubicBezTo>
                  <a:cubicBezTo>
                    <a:pt x="12716" y="6612"/>
                    <a:pt x="11085" y="7148"/>
                    <a:pt x="9490" y="7993"/>
                  </a:cubicBezTo>
                  <a:cubicBezTo>
                    <a:pt x="7871" y="8863"/>
                    <a:pt x="6501" y="9958"/>
                    <a:pt x="5406" y="10839"/>
                  </a:cubicBezTo>
                  <a:cubicBezTo>
                    <a:pt x="4334" y="11696"/>
                    <a:pt x="3441" y="12423"/>
                    <a:pt x="2727" y="12589"/>
                  </a:cubicBezTo>
                  <a:cubicBezTo>
                    <a:pt x="2626" y="12618"/>
                    <a:pt x="2525" y="12634"/>
                    <a:pt x="2427" y="12634"/>
                  </a:cubicBezTo>
                  <a:cubicBezTo>
                    <a:pt x="2363" y="12634"/>
                    <a:pt x="2300" y="12627"/>
                    <a:pt x="2239" y="12613"/>
                  </a:cubicBezTo>
                  <a:cubicBezTo>
                    <a:pt x="1882" y="12542"/>
                    <a:pt x="1572" y="12244"/>
                    <a:pt x="1274" y="11696"/>
                  </a:cubicBezTo>
                  <a:cubicBezTo>
                    <a:pt x="524" y="10303"/>
                    <a:pt x="655" y="8541"/>
                    <a:pt x="1632" y="6731"/>
                  </a:cubicBezTo>
                  <a:cubicBezTo>
                    <a:pt x="2632" y="4886"/>
                    <a:pt x="4382" y="3231"/>
                    <a:pt x="6573" y="2064"/>
                  </a:cubicBezTo>
                  <a:cubicBezTo>
                    <a:pt x="8529" y="1013"/>
                    <a:pt x="10570" y="501"/>
                    <a:pt x="12378" y="501"/>
                  </a:cubicBezTo>
                  <a:close/>
                  <a:moveTo>
                    <a:pt x="12350" y="0"/>
                  </a:moveTo>
                  <a:cubicBezTo>
                    <a:pt x="11467" y="0"/>
                    <a:pt x="10534" y="115"/>
                    <a:pt x="9585" y="350"/>
                  </a:cubicBezTo>
                  <a:cubicBezTo>
                    <a:pt x="8502" y="623"/>
                    <a:pt x="7406" y="1040"/>
                    <a:pt x="6335" y="1612"/>
                  </a:cubicBezTo>
                  <a:cubicBezTo>
                    <a:pt x="4061" y="2826"/>
                    <a:pt x="2227" y="4564"/>
                    <a:pt x="1191" y="6493"/>
                  </a:cubicBezTo>
                  <a:cubicBezTo>
                    <a:pt x="131" y="8458"/>
                    <a:pt x="0" y="10387"/>
                    <a:pt x="834" y="11934"/>
                  </a:cubicBezTo>
                  <a:cubicBezTo>
                    <a:pt x="1191" y="12625"/>
                    <a:pt x="1620" y="13006"/>
                    <a:pt x="2132" y="13113"/>
                  </a:cubicBezTo>
                  <a:cubicBezTo>
                    <a:pt x="2229" y="13133"/>
                    <a:pt x="2328" y="13142"/>
                    <a:pt x="2427" y="13142"/>
                  </a:cubicBezTo>
                  <a:cubicBezTo>
                    <a:pt x="3348" y="13142"/>
                    <a:pt x="4363" y="12328"/>
                    <a:pt x="5727" y="11232"/>
                  </a:cubicBezTo>
                  <a:cubicBezTo>
                    <a:pt x="6858" y="10327"/>
                    <a:pt x="8144" y="9291"/>
                    <a:pt x="9728" y="8446"/>
                  </a:cubicBezTo>
                  <a:cubicBezTo>
                    <a:pt x="11288" y="7612"/>
                    <a:pt x="12895" y="7089"/>
                    <a:pt x="14312" y="6624"/>
                  </a:cubicBezTo>
                  <a:cubicBezTo>
                    <a:pt x="16264" y="5981"/>
                    <a:pt x="17800" y="5481"/>
                    <a:pt x="18205" y="4457"/>
                  </a:cubicBezTo>
                  <a:cubicBezTo>
                    <a:pt x="18408" y="3969"/>
                    <a:pt x="18324" y="3410"/>
                    <a:pt x="17979" y="2755"/>
                  </a:cubicBezTo>
                  <a:cubicBezTo>
                    <a:pt x="17008" y="946"/>
                    <a:pt x="14880" y="0"/>
                    <a:pt x="1235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3" name="Google Shape;543;p39"/>
          <p:cNvGrpSpPr/>
          <p:nvPr/>
        </p:nvGrpSpPr>
        <p:grpSpPr>
          <a:xfrm rot="-9982570">
            <a:off x="8450437" y="3548504"/>
            <a:ext cx="683624" cy="548981"/>
            <a:chOff x="3719330" y="3066118"/>
            <a:chExt cx="533903" cy="428748"/>
          </a:xfrm>
        </p:grpSpPr>
        <p:sp>
          <p:nvSpPr>
            <p:cNvPr id="544" name="Google Shape;544;p39"/>
            <p:cNvSpPr/>
            <p:nvPr/>
          </p:nvSpPr>
          <p:spPr>
            <a:xfrm>
              <a:off x="3743608" y="3172216"/>
              <a:ext cx="509625" cy="322650"/>
            </a:xfrm>
            <a:custGeom>
              <a:avLst/>
              <a:gdLst/>
              <a:ahLst/>
              <a:cxnLst/>
              <a:rect l="l" t="t" r="r" b="b"/>
              <a:pathLst>
                <a:path w="20385" h="12906" extrusionOk="0">
                  <a:moveTo>
                    <a:pt x="13217" y="1"/>
                  </a:moveTo>
                  <a:cubicBezTo>
                    <a:pt x="11331" y="1"/>
                    <a:pt x="9212" y="531"/>
                    <a:pt x="7180" y="1622"/>
                  </a:cubicBezTo>
                  <a:cubicBezTo>
                    <a:pt x="2465" y="4146"/>
                    <a:pt x="1" y="8706"/>
                    <a:pt x="1668" y="11814"/>
                  </a:cubicBezTo>
                  <a:cubicBezTo>
                    <a:pt x="2083" y="12588"/>
                    <a:pt x="2541" y="12905"/>
                    <a:pt x="3068" y="12905"/>
                  </a:cubicBezTo>
                  <a:cubicBezTo>
                    <a:pt x="4655" y="12905"/>
                    <a:pt x="6864" y="10033"/>
                    <a:pt x="10395" y="8147"/>
                  </a:cubicBezTo>
                  <a:cubicBezTo>
                    <a:pt x="15110" y="5623"/>
                    <a:pt x="20384" y="5789"/>
                    <a:pt x="18717" y="2682"/>
                  </a:cubicBezTo>
                  <a:cubicBezTo>
                    <a:pt x="17771" y="917"/>
                    <a:pt x="15695" y="1"/>
                    <a:pt x="132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39"/>
            <p:cNvSpPr/>
            <p:nvPr/>
          </p:nvSpPr>
          <p:spPr>
            <a:xfrm>
              <a:off x="3719330" y="3066118"/>
              <a:ext cx="460200" cy="328575"/>
            </a:xfrm>
            <a:custGeom>
              <a:avLst/>
              <a:gdLst/>
              <a:ahLst/>
              <a:cxnLst/>
              <a:rect l="l" t="t" r="r" b="b"/>
              <a:pathLst>
                <a:path w="18408" h="13143" extrusionOk="0">
                  <a:moveTo>
                    <a:pt x="12378" y="501"/>
                  </a:moveTo>
                  <a:cubicBezTo>
                    <a:pt x="14706" y="501"/>
                    <a:pt x="16648" y="1351"/>
                    <a:pt x="17526" y="2993"/>
                  </a:cubicBezTo>
                  <a:cubicBezTo>
                    <a:pt x="17800" y="3517"/>
                    <a:pt x="17872" y="3933"/>
                    <a:pt x="17741" y="4267"/>
                  </a:cubicBezTo>
                  <a:cubicBezTo>
                    <a:pt x="17419" y="5076"/>
                    <a:pt x="15979" y="5541"/>
                    <a:pt x="14157" y="6136"/>
                  </a:cubicBezTo>
                  <a:cubicBezTo>
                    <a:pt x="12716" y="6612"/>
                    <a:pt x="11085" y="7148"/>
                    <a:pt x="9490" y="7993"/>
                  </a:cubicBezTo>
                  <a:cubicBezTo>
                    <a:pt x="7871" y="8863"/>
                    <a:pt x="6501" y="9958"/>
                    <a:pt x="5406" y="10839"/>
                  </a:cubicBezTo>
                  <a:cubicBezTo>
                    <a:pt x="4334" y="11696"/>
                    <a:pt x="3441" y="12423"/>
                    <a:pt x="2727" y="12589"/>
                  </a:cubicBezTo>
                  <a:cubicBezTo>
                    <a:pt x="2626" y="12618"/>
                    <a:pt x="2525" y="12634"/>
                    <a:pt x="2427" y="12634"/>
                  </a:cubicBezTo>
                  <a:cubicBezTo>
                    <a:pt x="2363" y="12634"/>
                    <a:pt x="2300" y="12627"/>
                    <a:pt x="2239" y="12613"/>
                  </a:cubicBezTo>
                  <a:cubicBezTo>
                    <a:pt x="1882" y="12542"/>
                    <a:pt x="1572" y="12244"/>
                    <a:pt x="1274" y="11696"/>
                  </a:cubicBezTo>
                  <a:cubicBezTo>
                    <a:pt x="524" y="10303"/>
                    <a:pt x="655" y="8541"/>
                    <a:pt x="1632" y="6731"/>
                  </a:cubicBezTo>
                  <a:cubicBezTo>
                    <a:pt x="2632" y="4886"/>
                    <a:pt x="4382" y="3231"/>
                    <a:pt x="6573" y="2064"/>
                  </a:cubicBezTo>
                  <a:cubicBezTo>
                    <a:pt x="8529" y="1013"/>
                    <a:pt x="10570" y="501"/>
                    <a:pt x="12378" y="501"/>
                  </a:cubicBezTo>
                  <a:close/>
                  <a:moveTo>
                    <a:pt x="12350" y="0"/>
                  </a:moveTo>
                  <a:cubicBezTo>
                    <a:pt x="11467" y="0"/>
                    <a:pt x="10534" y="115"/>
                    <a:pt x="9585" y="350"/>
                  </a:cubicBezTo>
                  <a:cubicBezTo>
                    <a:pt x="8502" y="623"/>
                    <a:pt x="7406" y="1040"/>
                    <a:pt x="6335" y="1612"/>
                  </a:cubicBezTo>
                  <a:cubicBezTo>
                    <a:pt x="4061" y="2826"/>
                    <a:pt x="2227" y="4564"/>
                    <a:pt x="1191" y="6493"/>
                  </a:cubicBezTo>
                  <a:cubicBezTo>
                    <a:pt x="131" y="8458"/>
                    <a:pt x="0" y="10387"/>
                    <a:pt x="834" y="11934"/>
                  </a:cubicBezTo>
                  <a:cubicBezTo>
                    <a:pt x="1191" y="12625"/>
                    <a:pt x="1620" y="13006"/>
                    <a:pt x="2132" y="13113"/>
                  </a:cubicBezTo>
                  <a:cubicBezTo>
                    <a:pt x="2229" y="13133"/>
                    <a:pt x="2328" y="13142"/>
                    <a:pt x="2427" y="13142"/>
                  </a:cubicBezTo>
                  <a:cubicBezTo>
                    <a:pt x="3348" y="13142"/>
                    <a:pt x="4363" y="12328"/>
                    <a:pt x="5727" y="11232"/>
                  </a:cubicBezTo>
                  <a:cubicBezTo>
                    <a:pt x="6858" y="10327"/>
                    <a:pt x="8144" y="9291"/>
                    <a:pt x="9728" y="8446"/>
                  </a:cubicBezTo>
                  <a:cubicBezTo>
                    <a:pt x="11288" y="7612"/>
                    <a:pt x="12895" y="7089"/>
                    <a:pt x="14312" y="6624"/>
                  </a:cubicBezTo>
                  <a:cubicBezTo>
                    <a:pt x="16264" y="5981"/>
                    <a:pt x="17800" y="5481"/>
                    <a:pt x="18205" y="4457"/>
                  </a:cubicBezTo>
                  <a:cubicBezTo>
                    <a:pt x="18408" y="3969"/>
                    <a:pt x="18324" y="3410"/>
                    <a:pt x="17979" y="2755"/>
                  </a:cubicBezTo>
                  <a:cubicBezTo>
                    <a:pt x="17008" y="946"/>
                    <a:pt x="14880" y="0"/>
                    <a:pt x="123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7" name="Google Shape;547;p39"/>
          <p:cNvSpPr/>
          <p:nvPr/>
        </p:nvSpPr>
        <p:spPr>
          <a:xfrm>
            <a:off x="5960150" y="3705338"/>
            <a:ext cx="191100" cy="191100"/>
          </a:xfrm>
          <a:prstGeom prst="plus">
            <a:avLst>
              <a:gd name="adj" fmla="val 33379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583;p42">
            <a:extLst>
              <a:ext uri="{FF2B5EF4-FFF2-40B4-BE49-F238E27FC236}">
                <a16:creationId xmlns:a16="http://schemas.microsoft.com/office/drawing/2014/main" id="{440ABA55-A462-B6D0-557F-4CF347655222}"/>
              </a:ext>
            </a:extLst>
          </p:cNvPr>
          <p:cNvSpPr txBox="1">
            <a:spLocks/>
          </p:cNvSpPr>
          <p:nvPr/>
        </p:nvSpPr>
        <p:spPr>
          <a:xfrm>
            <a:off x="535692" y="368775"/>
            <a:ext cx="4804939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600"/>
              <a:buFont typeface="Montserrat"/>
              <a:buNone/>
              <a:defRPr sz="6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600"/>
              <a:buFont typeface="Montserrat"/>
              <a:buNone/>
              <a:defRPr sz="96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600"/>
              <a:buFont typeface="Montserrat"/>
              <a:buNone/>
              <a:defRPr sz="96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600"/>
              <a:buFont typeface="Montserrat"/>
              <a:buNone/>
              <a:defRPr sz="96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600"/>
              <a:buFont typeface="Montserrat"/>
              <a:buNone/>
              <a:defRPr sz="96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600"/>
              <a:buFont typeface="Montserrat"/>
              <a:buNone/>
              <a:defRPr sz="96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600"/>
              <a:buFont typeface="Montserrat"/>
              <a:buNone/>
              <a:defRPr sz="96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600"/>
              <a:buFont typeface="Montserrat"/>
              <a:buNone/>
              <a:defRPr sz="96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600"/>
              <a:buFont typeface="Montserrat"/>
              <a:buNone/>
              <a:defRPr sz="96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/>
            <a:r>
              <a:rPr lang="en-IN" sz="4000" dirty="0">
                <a:solidFill>
                  <a:srgbClr val="002060"/>
                </a:solidFill>
              </a:rPr>
              <a:t>AND MORE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7BE7FF-22BD-4C3C-2356-C9E51F5121D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89809" y="1535051"/>
            <a:ext cx="7937589" cy="264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4517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4" name="Google Shape;324;p32"/>
          <p:cNvGrpSpPr/>
          <p:nvPr/>
        </p:nvGrpSpPr>
        <p:grpSpPr>
          <a:xfrm flipH="1">
            <a:off x="-1154125" y="1615200"/>
            <a:ext cx="6731542" cy="3790811"/>
            <a:chOff x="3872950" y="1852275"/>
            <a:chExt cx="6731542" cy="3790811"/>
          </a:xfrm>
        </p:grpSpPr>
        <p:sp>
          <p:nvSpPr>
            <p:cNvPr id="325" name="Google Shape;325;p32"/>
            <p:cNvSpPr/>
            <p:nvPr/>
          </p:nvSpPr>
          <p:spPr>
            <a:xfrm>
              <a:off x="3872950" y="1852275"/>
              <a:ext cx="6346067" cy="3595736"/>
            </a:xfrm>
            <a:custGeom>
              <a:avLst/>
              <a:gdLst/>
              <a:ahLst/>
              <a:cxnLst/>
              <a:rect l="l" t="t" r="r" b="b"/>
              <a:pathLst>
                <a:path w="140875" h="79821" extrusionOk="0">
                  <a:moveTo>
                    <a:pt x="116898" y="58"/>
                  </a:moveTo>
                  <a:cubicBezTo>
                    <a:pt x="110209" y="58"/>
                    <a:pt x="102500" y="1133"/>
                    <a:pt x="98393" y="6775"/>
                  </a:cubicBezTo>
                  <a:cubicBezTo>
                    <a:pt x="93928" y="12907"/>
                    <a:pt x="96024" y="21563"/>
                    <a:pt x="96381" y="28552"/>
                  </a:cubicBezTo>
                  <a:cubicBezTo>
                    <a:pt x="96619" y="33302"/>
                    <a:pt x="96441" y="38196"/>
                    <a:pt x="94631" y="42589"/>
                  </a:cubicBezTo>
                  <a:cubicBezTo>
                    <a:pt x="92214" y="48447"/>
                    <a:pt x="86535" y="51971"/>
                    <a:pt x="80331" y="52495"/>
                  </a:cubicBezTo>
                  <a:cubicBezTo>
                    <a:pt x="79665" y="52551"/>
                    <a:pt x="78998" y="52578"/>
                    <a:pt x="78332" y="52578"/>
                  </a:cubicBezTo>
                  <a:cubicBezTo>
                    <a:pt x="74043" y="52578"/>
                    <a:pt x="69787" y="51484"/>
                    <a:pt x="65675" y="50185"/>
                  </a:cubicBezTo>
                  <a:cubicBezTo>
                    <a:pt x="57663" y="47660"/>
                    <a:pt x="49735" y="45235"/>
                    <a:pt x="41953" y="45235"/>
                  </a:cubicBezTo>
                  <a:cubicBezTo>
                    <a:pt x="35869" y="45235"/>
                    <a:pt x="29875" y="46718"/>
                    <a:pt x="24003" y="50793"/>
                  </a:cubicBezTo>
                  <a:cubicBezTo>
                    <a:pt x="16764" y="55817"/>
                    <a:pt x="10859" y="63223"/>
                    <a:pt x="6239" y="70664"/>
                  </a:cubicBezTo>
                  <a:cubicBezTo>
                    <a:pt x="4275" y="73807"/>
                    <a:pt x="2525" y="77116"/>
                    <a:pt x="1" y="79819"/>
                  </a:cubicBezTo>
                  <a:lnTo>
                    <a:pt x="1" y="79819"/>
                  </a:lnTo>
                  <a:cubicBezTo>
                    <a:pt x="380" y="79415"/>
                    <a:pt x="1846" y="79281"/>
                    <a:pt x="3697" y="79281"/>
                  </a:cubicBezTo>
                  <a:cubicBezTo>
                    <a:pt x="7292" y="79281"/>
                    <a:pt x="12337" y="79784"/>
                    <a:pt x="13680" y="79784"/>
                  </a:cubicBezTo>
                  <a:lnTo>
                    <a:pt x="140875" y="79784"/>
                  </a:lnTo>
                  <a:cubicBezTo>
                    <a:pt x="140875" y="79784"/>
                    <a:pt x="134588" y="4966"/>
                    <a:pt x="134588" y="4906"/>
                  </a:cubicBezTo>
                  <a:cubicBezTo>
                    <a:pt x="134172" y="1"/>
                    <a:pt x="122420" y="203"/>
                    <a:pt x="119182" y="96"/>
                  </a:cubicBezTo>
                  <a:cubicBezTo>
                    <a:pt x="118439" y="72"/>
                    <a:pt x="117675" y="58"/>
                    <a:pt x="116898" y="58"/>
                  </a:cubicBezTo>
                  <a:close/>
                  <a:moveTo>
                    <a:pt x="1" y="79819"/>
                  </a:moveTo>
                  <a:cubicBezTo>
                    <a:pt x="1" y="79819"/>
                    <a:pt x="0" y="79820"/>
                    <a:pt x="0" y="79820"/>
                  </a:cubicBezTo>
                  <a:cubicBezTo>
                    <a:pt x="0" y="79820"/>
                    <a:pt x="1" y="79819"/>
                    <a:pt x="1" y="7981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32"/>
            <p:cNvSpPr/>
            <p:nvPr/>
          </p:nvSpPr>
          <p:spPr>
            <a:xfrm>
              <a:off x="4258425" y="2047350"/>
              <a:ext cx="6346067" cy="3595736"/>
            </a:xfrm>
            <a:custGeom>
              <a:avLst/>
              <a:gdLst/>
              <a:ahLst/>
              <a:cxnLst/>
              <a:rect l="l" t="t" r="r" b="b"/>
              <a:pathLst>
                <a:path w="140875" h="79821" extrusionOk="0">
                  <a:moveTo>
                    <a:pt x="116898" y="58"/>
                  </a:moveTo>
                  <a:cubicBezTo>
                    <a:pt x="110209" y="58"/>
                    <a:pt x="102500" y="1133"/>
                    <a:pt x="98393" y="6775"/>
                  </a:cubicBezTo>
                  <a:cubicBezTo>
                    <a:pt x="93928" y="12907"/>
                    <a:pt x="96024" y="21563"/>
                    <a:pt x="96381" y="28552"/>
                  </a:cubicBezTo>
                  <a:cubicBezTo>
                    <a:pt x="96619" y="33302"/>
                    <a:pt x="96441" y="38196"/>
                    <a:pt x="94631" y="42589"/>
                  </a:cubicBezTo>
                  <a:cubicBezTo>
                    <a:pt x="92214" y="48447"/>
                    <a:pt x="86535" y="51971"/>
                    <a:pt x="80331" y="52495"/>
                  </a:cubicBezTo>
                  <a:cubicBezTo>
                    <a:pt x="79665" y="52551"/>
                    <a:pt x="78998" y="52578"/>
                    <a:pt x="78332" y="52578"/>
                  </a:cubicBezTo>
                  <a:cubicBezTo>
                    <a:pt x="74043" y="52578"/>
                    <a:pt x="69787" y="51484"/>
                    <a:pt x="65675" y="50185"/>
                  </a:cubicBezTo>
                  <a:cubicBezTo>
                    <a:pt x="57663" y="47660"/>
                    <a:pt x="49735" y="45235"/>
                    <a:pt x="41953" y="45235"/>
                  </a:cubicBezTo>
                  <a:cubicBezTo>
                    <a:pt x="35869" y="45235"/>
                    <a:pt x="29875" y="46718"/>
                    <a:pt x="24003" y="50793"/>
                  </a:cubicBezTo>
                  <a:cubicBezTo>
                    <a:pt x="16764" y="55817"/>
                    <a:pt x="10859" y="63223"/>
                    <a:pt x="6239" y="70664"/>
                  </a:cubicBezTo>
                  <a:cubicBezTo>
                    <a:pt x="4275" y="73807"/>
                    <a:pt x="2525" y="77116"/>
                    <a:pt x="1" y="79819"/>
                  </a:cubicBezTo>
                  <a:lnTo>
                    <a:pt x="1" y="79819"/>
                  </a:lnTo>
                  <a:cubicBezTo>
                    <a:pt x="380" y="79415"/>
                    <a:pt x="1846" y="79281"/>
                    <a:pt x="3697" y="79281"/>
                  </a:cubicBezTo>
                  <a:cubicBezTo>
                    <a:pt x="7292" y="79281"/>
                    <a:pt x="12337" y="79784"/>
                    <a:pt x="13680" y="79784"/>
                  </a:cubicBezTo>
                  <a:lnTo>
                    <a:pt x="140875" y="79784"/>
                  </a:lnTo>
                  <a:cubicBezTo>
                    <a:pt x="140875" y="79784"/>
                    <a:pt x="134588" y="4966"/>
                    <a:pt x="134588" y="4906"/>
                  </a:cubicBezTo>
                  <a:cubicBezTo>
                    <a:pt x="134172" y="1"/>
                    <a:pt x="122420" y="203"/>
                    <a:pt x="119182" y="96"/>
                  </a:cubicBezTo>
                  <a:cubicBezTo>
                    <a:pt x="118439" y="72"/>
                    <a:pt x="117675" y="58"/>
                    <a:pt x="116898" y="58"/>
                  </a:cubicBezTo>
                  <a:close/>
                  <a:moveTo>
                    <a:pt x="1" y="79819"/>
                  </a:moveTo>
                  <a:cubicBezTo>
                    <a:pt x="1" y="79819"/>
                    <a:pt x="0" y="79820"/>
                    <a:pt x="0" y="79820"/>
                  </a:cubicBezTo>
                  <a:cubicBezTo>
                    <a:pt x="0" y="79820"/>
                    <a:pt x="1" y="79819"/>
                    <a:pt x="1" y="79819"/>
                  </a:cubicBezTo>
                  <a:close/>
                </a:path>
              </a:pathLst>
            </a:custGeom>
            <a:solidFill>
              <a:srgbClr val="83D7DD">
                <a:alpha val="455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7" name="Google Shape;327;p32"/>
          <p:cNvSpPr txBox="1">
            <a:spLocks noGrp="1"/>
          </p:cNvSpPr>
          <p:nvPr>
            <p:ph type="title"/>
          </p:nvPr>
        </p:nvSpPr>
        <p:spPr>
          <a:xfrm>
            <a:off x="3956499" y="1376800"/>
            <a:ext cx="4851169" cy="177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2060"/>
                </a:solidFill>
              </a:rPr>
              <a:t>CONCLUSION</a:t>
            </a:r>
            <a:endParaRPr dirty="0">
              <a:solidFill>
                <a:srgbClr val="002060"/>
              </a:solidFill>
            </a:endParaRPr>
          </a:p>
        </p:txBody>
      </p:sp>
      <p:sp>
        <p:nvSpPr>
          <p:cNvPr id="328" name="Google Shape;328;p32"/>
          <p:cNvSpPr txBox="1">
            <a:spLocks noGrp="1"/>
          </p:cNvSpPr>
          <p:nvPr>
            <p:ph type="title" idx="2"/>
          </p:nvPr>
        </p:nvSpPr>
        <p:spPr>
          <a:xfrm>
            <a:off x="3956500" y="611200"/>
            <a:ext cx="1235442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pic>
        <p:nvPicPr>
          <p:cNvPr id="329" name="Google Shape;329;p32"/>
          <p:cNvPicPr preferRelativeResize="0">
            <a:picLocks noGrp="1"/>
          </p:cNvPicPr>
          <p:nvPr>
            <p:ph type="pic" idx="3"/>
          </p:nvPr>
        </p:nvPicPr>
        <p:blipFill rotWithShape="1">
          <a:blip r:embed="rId3"/>
          <a:srcRect t="16667" b="16667"/>
          <a:stretch/>
        </p:blipFill>
        <p:spPr>
          <a:xfrm>
            <a:off x="715100" y="1615200"/>
            <a:ext cx="2993100" cy="2993100"/>
          </a:xfrm>
          <a:prstGeom prst="ellipse">
            <a:avLst/>
          </a:prstGeom>
        </p:spPr>
      </p:pic>
      <p:grpSp>
        <p:nvGrpSpPr>
          <p:cNvPr id="330" name="Google Shape;330;p32"/>
          <p:cNvGrpSpPr/>
          <p:nvPr/>
        </p:nvGrpSpPr>
        <p:grpSpPr>
          <a:xfrm>
            <a:off x="1106919" y="716041"/>
            <a:ext cx="695577" cy="479734"/>
            <a:chOff x="4530850" y="3323263"/>
            <a:chExt cx="543250" cy="374675"/>
          </a:xfrm>
        </p:grpSpPr>
        <p:sp>
          <p:nvSpPr>
            <p:cNvPr id="331" name="Google Shape;331;p32"/>
            <p:cNvSpPr/>
            <p:nvPr/>
          </p:nvSpPr>
          <p:spPr>
            <a:xfrm>
              <a:off x="4530850" y="3323263"/>
              <a:ext cx="509625" cy="322650"/>
            </a:xfrm>
            <a:custGeom>
              <a:avLst/>
              <a:gdLst/>
              <a:ahLst/>
              <a:cxnLst/>
              <a:rect l="l" t="t" r="r" b="b"/>
              <a:pathLst>
                <a:path w="20385" h="12906" extrusionOk="0">
                  <a:moveTo>
                    <a:pt x="13217" y="1"/>
                  </a:moveTo>
                  <a:cubicBezTo>
                    <a:pt x="11331" y="1"/>
                    <a:pt x="9212" y="531"/>
                    <a:pt x="7180" y="1622"/>
                  </a:cubicBezTo>
                  <a:cubicBezTo>
                    <a:pt x="2465" y="4146"/>
                    <a:pt x="1" y="8706"/>
                    <a:pt x="1668" y="11814"/>
                  </a:cubicBezTo>
                  <a:cubicBezTo>
                    <a:pt x="2083" y="12588"/>
                    <a:pt x="2541" y="12905"/>
                    <a:pt x="3068" y="12905"/>
                  </a:cubicBezTo>
                  <a:cubicBezTo>
                    <a:pt x="4655" y="12905"/>
                    <a:pt x="6864" y="10033"/>
                    <a:pt x="10395" y="8147"/>
                  </a:cubicBezTo>
                  <a:cubicBezTo>
                    <a:pt x="15110" y="5623"/>
                    <a:pt x="20384" y="5789"/>
                    <a:pt x="18717" y="2682"/>
                  </a:cubicBezTo>
                  <a:cubicBezTo>
                    <a:pt x="17771" y="917"/>
                    <a:pt x="15695" y="1"/>
                    <a:pt x="132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32"/>
            <p:cNvSpPr/>
            <p:nvPr/>
          </p:nvSpPr>
          <p:spPr>
            <a:xfrm>
              <a:off x="4613900" y="3369363"/>
              <a:ext cx="460200" cy="328575"/>
            </a:xfrm>
            <a:custGeom>
              <a:avLst/>
              <a:gdLst/>
              <a:ahLst/>
              <a:cxnLst/>
              <a:rect l="l" t="t" r="r" b="b"/>
              <a:pathLst>
                <a:path w="18408" h="13143" extrusionOk="0">
                  <a:moveTo>
                    <a:pt x="12378" y="501"/>
                  </a:moveTo>
                  <a:cubicBezTo>
                    <a:pt x="14706" y="501"/>
                    <a:pt x="16648" y="1351"/>
                    <a:pt x="17526" y="2993"/>
                  </a:cubicBezTo>
                  <a:cubicBezTo>
                    <a:pt x="17800" y="3517"/>
                    <a:pt x="17872" y="3933"/>
                    <a:pt x="17741" y="4267"/>
                  </a:cubicBezTo>
                  <a:cubicBezTo>
                    <a:pt x="17419" y="5076"/>
                    <a:pt x="15979" y="5541"/>
                    <a:pt x="14157" y="6136"/>
                  </a:cubicBezTo>
                  <a:cubicBezTo>
                    <a:pt x="12716" y="6612"/>
                    <a:pt x="11085" y="7148"/>
                    <a:pt x="9490" y="7993"/>
                  </a:cubicBezTo>
                  <a:cubicBezTo>
                    <a:pt x="7871" y="8863"/>
                    <a:pt x="6501" y="9958"/>
                    <a:pt x="5406" y="10839"/>
                  </a:cubicBezTo>
                  <a:cubicBezTo>
                    <a:pt x="4334" y="11696"/>
                    <a:pt x="3441" y="12423"/>
                    <a:pt x="2727" y="12589"/>
                  </a:cubicBezTo>
                  <a:cubicBezTo>
                    <a:pt x="2626" y="12618"/>
                    <a:pt x="2525" y="12634"/>
                    <a:pt x="2427" y="12634"/>
                  </a:cubicBezTo>
                  <a:cubicBezTo>
                    <a:pt x="2363" y="12634"/>
                    <a:pt x="2300" y="12627"/>
                    <a:pt x="2239" y="12613"/>
                  </a:cubicBezTo>
                  <a:cubicBezTo>
                    <a:pt x="1882" y="12542"/>
                    <a:pt x="1572" y="12244"/>
                    <a:pt x="1274" y="11696"/>
                  </a:cubicBezTo>
                  <a:cubicBezTo>
                    <a:pt x="524" y="10303"/>
                    <a:pt x="655" y="8541"/>
                    <a:pt x="1632" y="6731"/>
                  </a:cubicBezTo>
                  <a:cubicBezTo>
                    <a:pt x="2632" y="4886"/>
                    <a:pt x="4382" y="3231"/>
                    <a:pt x="6573" y="2064"/>
                  </a:cubicBezTo>
                  <a:cubicBezTo>
                    <a:pt x="8529" y="1013"/>
                    <a:pt x="10570" y="501"/>
                    <a:pt x="12378" y="501"/>
                  </a:cubicBezTo>
                  <a:close/>
                  <a:moveTo>
                    <a:pt x="12350" y="0"/>
                  </a:moveTo>
                  <a:cubicBezTo>
                    <a:pt x="11467" y="0"/>
                    <a:pt x="10534" y="115"/>
                    <a:pt x="9585" y="350"/>
                  </a:cubicBezTo>
                  <a:cubicBezTo>
                    <a:pt x="8502" y="623"/>
                    <a:pt x="7406" y="1040"/>
                    <a:pt x="6335" y="1612"/>
                  </a:cubicBezTo>
                  <a:cubicBezTo>
                    <a:pt x="4061" y="2826"/>
                    <a:pt x="2227" y="4564"/>
                    <a:pt x="1191" y="6493"/>
                  </a:cubicBezTo>
                  <a:cubicBezTo>
                    <a:pt x="131" y="8458"/>
                    <a:pt x="0" y="10387"/>
                    <a:pt x="834" y="11934"/>
                  </a:cubicBezTo>
                  <a:cubicBezTo>
                    <a:pt x="1191" y="12625"/>
                    <a:pt x="1620" y="13006"/>
                    <a:pt x="2132" y="13113"/>
                  </a:cubicBezTo>
                  <a:cubicBezTo>
                    <a:pt x="2229" y="13133"/>
                    <a:pt x="2328" y="13142"/>
                    <a:pt x="2427" y="13142"/>
                  </a:cubicBezTo>
                  <a:cubicBezTo>
                    <a:pt x="3348" y="13142"/>
                    <a:pt x="4363" y="12328"/>
                    <a:pt x="5727" y="11232"/>
                  </a:cubicBezTo>
                  <a:cubicBezTo>
                    <a:pt x="6858" y="10327"/>
                    <a:pt x="8144" y="9291"/>
                    <a:pt x="9728" y="8446"/>
                  </a:cubicBezTo>
                  <a:cubicBezTo>
                    <a:pt x="11288" y="7612"/>
                    <a:pt x="12895" y="7089"/>
                    <a:pt x="14312" y="6624"/>
                  </a:cubicBezTo>
                  <a:cubicBezTo>
                    <a:pt x="16264" y="5981"/>
                    <a:pt x="17800" y="5481"/>
                    <a:pt x="18205" y="4457"/>
                  </a:cubicBezTo>
                  <a:cubicBezTo>
                    <a:pt x="18408" y="3969"/>
                    <a:pt x="18324" y="3410"/>
                    <a:pt x="17979" y="2755"/>
                  </a:cubicBezTo>
                  <a:cubicBezTo>
                    <a:pt x="17008" y="946"/>
                    <a:pt x="14880" y="0"/>
                    <a:pt x="1235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3" name="Google Shape;333;p32"/>
          <p:cNvGrpSpPr/>
          <p:nvPr/>
        </p:nvGrpSpPr>
        <p:grpSpPr>
          <a:xfrm rot="8218366">
            <a:off x="7405919" y="3145237"/>
            <a:ext cx="695566" cy="479726"/>
            <a:chOff x="4530850" y="3323263"/>
            <a:chExt cx="543250" cy="374675"/>
          </a:xfrm>
        </p:grpSpPr>
        <p:sp>
          <p:nvSpPr>
            <p:cNvPr id="334" name="Google Shape;334;p32"/>
            <p:cNvSpPr/>
            <p:nvPr/>
          </p:nvSpPr>
          <p:spPr>
            <a:xfrm>
              <a:off x="4530850" y="3323263"/>
              <a:ext cx="509625" cy="322650"/>
            </a:xfrm>
            <a:custGeom>
              <a:avLst/>
              <a:gdLst/>
              <a:ahLst/>
              <a:cxnLst/>
              <a:rect l="l" t="t" r="r" b="b"/>
              <a:pathLst>
                <a:path w="20385" h="12906" extrusionOk="0">
                  <a:moveTo>
                    <a:pt x="13217" y="1"/>
                  </a:moveTo>
                  <a:cubicBezTo>
                    <a:pt x="11331" y="1"/>
                    <a:pt x="9212" y="531"/>
                    <a:pt x="7180" y="1622"/>
                  </a:cubicBezTo>
                  <a:cubicBezTo>
                    <a:pt x="2465" y="4146"/>
                    <a:pt x="1" y="8706"/>
                    <a:pt x="1668" y="11814"/>
                  </a:cubicBezTo>
                  <a:cubicBezTo>
                    <a:pt x="2083" y="12588"/>
                    <a:pt x="2541" y="12905"/>
                    <a:pt x="3068" y="12905"/>
                  </a:cubicBezTo>
                  <a:cubicBezTo>
                    <a:pt x="4655" y="12905"/>
                    <a:pt x="6864" y="10033"/>
                    <a:pt x="10395" y="8147"/>
                  </a:cubicBezTo>
                  <a:cubicBezTo>
                    <a:pt x="15110" y="5623"/>
                    <a:pt x="20384" y="5789"/>
                    <a:pt x="18717" y="2682"/>
                  </a:cubicBezTo>
                  <a:cubicBezTo>
                    <a:pt x="17771" y="917"/>
                    <a:pt x="15695" y="1"/>
                    <a:pt x="132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32"/>
            <p:cNvSpPr/>
            <p:nvPr/>
          </p:nvSpPr>
          <p:spPr>
            <a:xfrm>
              <a:off x="4613900" y="3369363"/>
              <a:ext cx="460200" cy="328575"/>
            </a:xfrm>
            <a:custGeom>
              <a:avLst/>
              <a:gdLst/>
              <a:ahLst/>
              <a:cxnLst/>
              <a:rect l="l" t="t" r="r" b="b"/>
              <a:pathLst>
                <a:path w="18408" h="13143" extrusionOk="0">
                  <a:moveTo>
                    <a:pt x="12378" y="501"/>
                  </a:moveTo>
                  <a:cubicBezTo>
                    <a:pt x="14706" y="501"/>
                    <a:pt x="16648" y="1351"/>
                    <a:pt x="17526" y="2993"/>
                  </a:cubicBezTo>
                  <a:cubicBezTo>
                    <a:pt x="17800" y="3517"/>
                    <a:pt x="17872" y="3933"/>
                    <a:pt x="17741" y="4267"/>
                  </a:cubicBezTo>
                  <a:cubicBezTo>
                    <a:pt x="17419" y="5076"/>
                    <a:pt x="15979" y="5541"/>
                    <a:pt x="14157" y="6136"/>
                  </a:cubicBezTo>
                  <a:cubicBezTo>
                    <a:pt x="12716" y="6612"/>
                    <a:pt x="11085" y="7148"/>
                    <a:pt x="9490" y="7993"/>
                  </a:cubicBezTo>
                  <a:cubicBezTo>
                    <a:pt x="7871" y="8863"/>
                    <a:pt x="6501" y="9958"/>
                    <a:pt x="5406" y="10839"/>
                  </a:cubicBezTo>
                  <a:cubicBezTo>
                    <a:pt x="4334" y="11696"/>
                    <a:pt x="3441" y="12423"/>
                    <a:pt x="2727" y="12589"/>
                  </a:cubicBezTo>
                  <a:cubicBezTo>
                    <a:pt x="2626" y="12618"/>
                    <a:pt x="2525" y="12634"/>
                    <a:pt x="2427" y="12634"/>
                  </a:cubicBezTo>
                  <a:cubicBezTo>
                    <a:pt x="2363" y="12634"/>
                    <a:pt x="2300" y="12627"/>
                    <a:pt x="2239" y="12613"/>
                  </a:cubicBezTo>
                  <a:cubicBezTo>
                    <a:pt x="1882" y="12542"/>
                    <a:pt x="1572" y="12244"/>
                    <a:pt x="1274" y="11696"/>
                  </a:cubicBezTo>
                  <a:cubicBezTo>
                    <a:pt x="524" y="10303"/>
                    <a:pt x="655" y="8541"/>
                    <a:pt x="1632" y="6731"/>
                  </a:cubicBezTo>
                  <a:cubicBezTo>
                    <a:pt x="2632" y="4886"/>
                    <a:pt x="4382" y="3231"/>
                    <a:pt x="6573" y="2064"/>
                  </a:cubicBezTo>
                  <a:cubicBezTo>
                    <a:pt x="8529" y="1013"/>
                    <a:pt x="10570" y="501"/>
                    <a:pt x="12378" y="501"/>
                  </a:cubicBezTo>
                  <a:close/>
                  <a:moveTo>
                    <a:pt x="12350" y="0"/>
                  </a:moveTo>
                  <a:cubicBezTo>
                    <a:pt x="11467" y="0"/>
                    <a:pt x="10534" y="115"/>
                    <a:pt x="9585" y="350"/>
                  </a:cubicBezTo>
                  <a:cubicBezTo>
                    <a:pt x="8502" y="623"/>
                    <a:pt x="7406" y="1040"/>
                    <a:pt x="6335" y="1612"/>
                  </a:cubicBezTo>
                  <a:cubicBezTo>
                    <a:pt x="4061" y="2826"/>
                    <a:pt x="2227" y="4564"/>
                    <a:pt x="1191" y="6493"/>
                  </a:cubicBezTo>
                  <a:cubicBezTo>
                    <a:pt x="131" y="8458"/>
                    <a:pt x="0" y="10387"/>
                    <a:pt x="834" y="11934"/>
                  </a:cubicBezTo>
                  <a:cubicBezTo>
                    <a:pt x="1191" y="12625"/>
                    <a:pt x="1620" y="13006"/>
                    <a:pt x="2132" y="13113"/>
                  </a:cubicBezTo>
                  <a:cubicBezTo>
                    <a:pt x="2229" y="13133"/>
                    <a:pt x="2328" y="13142"/>
                    <a:pt x="2427" y="13142"/>
                  </a:cubicBezTo>
                  <a:cubicBezTo>
                    <a:pt x="3348" y="13142"/>
                    <a:pt x="4363" y="12328"/>
                    <a:pt x="5727" y="11232"/>
                  </a:cubicBezTo>
                  <a:cubicBezTo>
                    <a:pt x="6858" y="10327"/>
                    <a:pt x="8144" y="9291"/>
                    <a:pt x="9728" y="8446"/>
                  </a:cubicBezTo>
                  <a:cubicBezTo>
                    <a:pt x="11288" y="7612"/>
                    <a:pt x="12895" y="7089"/>
                    <a:pt x="14312" y="6624"/>
                  </a:cubicBezTo>
                  <a:cubicBezTo>
                    <a:pt x="16264" y="5981"/>
                    <a:pt x="17800" y="5481"/>
                    <a:pt x="18205" y="4457"/>
                  </a:cubicBezTo>
                  <a:cubicBezTo>
                    <a:pt x="18408" y="3969"/>
                    <a:pt x="18324" y="3410"/>
                    <a:pt x="17979" y="2755"/>
                  </a:cubicBezTo>
                  <a:cubicBezTo>
                    <a:pt x="17008" y="946"/>
                    <a:pt x="14880" y="0"/>
                    <a:pt x="123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6" name="Google Shape;336;p32"/>
          <p:cNvSpPr/>
          <p:nvPr/>
        </p:nvSpPr>
        <p:spPr>
          <a:xfrm>
            <a:off x="5980750" y="3823888"/>
            <a:ext cx="191100" cy="191100"/>
          </a:xfrm>
          <a:prstGeom prst="plus">
            <a:avLst>
              <a:gd name="adj" fmla="val 33379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680859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6E82192-B1F9-377E-E015-249E0A7D44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53587" y="1252330"/>
            <a:ext cx="4710485" cy="2442878"/>
          </a:xfrm>
        </p:spPr>
        <p:txBody>
          <a:bodyPr/>
          <a:lstStyle/>
          <a:p>
            <a:pPr algn="ctr"/>
            <a:r>
              <a:rPr lang="en-IN" sz="5000" dirty="0">
                <a:solidFill>
                  <a:schemeClr val="accent1">
                    <a:lumMod val="75000"/>
                  </a:schemeClr>
                </a:solidFill>
              </a:rPr>
              <a:t>THE ULTIMATE BATTLE!</a:t>
            </a:r>
          </a:p>
        </p:txBody>
      </p:sp>
      <p:grpSp>
        <p:nvGrpSpPr>
          <p:cNvPr id="8" name="Google Shape;737;p48">
            <a:extLst>
              <a:ext uri="{FF2B5EF4-FFF2-40B4-BE49-F238E27FC236}">
                <a16:creationId xmlns:a16="http://schemas.microsoft.com/office/drawing/2014/main" id="{6550E16E-FEAA-5BD7-2356-59CC68C35470}"/>
              </a:ext>
            </a:extLst>
          </p:cNvPr>
          <p:cNvGrpSpPr/>
          <p:nvPr/>
        </p:nvGrpSpPr>
        <p:grpSpPr>
          <a:xfrm rot="8169584">
            <a:off x="8315676" y="2689365"/>
            <a:ext cx="695577" cy="479734"/>
            <a:chOff x="4530850" y="3323263"/>
            <a:chExt cx="543250" cy="374675"/>
          </a:xfrm>
        </p:grpSpPr>
        <p:sp>
          <p:nvSpPr>
            <p:cNvPr id="9" name="Google Shape;738;p48">
              <a:extLst>
                <a:ext uri="{FF2B5EF4-FFF2-40B4-BE49-F238E27FC236}">
                  <a16:creationId xmlns:a16="http://schemas.microsoft.com/office/drawing/2014/main" id="{51694E71-8623-9985-2314-81C2268B4104}"/>
                </a:ext>
              </a:extLst>
            </p:cNvPr>
            <p:cNvSpPr/>
            <p:nvPr/>
          </p:nvSpPr>
          <p:spPr>
            <a:xfrm>
              <a:off x="4530850" y="3323263"/>
              <a:ext cx="509625" cy="322650"/>
            </a:xfrm>
            <a:custGeom>
              <a:avLst/>
              <a:gdLst/>
              <a:ahLst/>
              <a:cxnLst/>
              <a:rect l="l" t="t" r="r" b="b"/>
              <a:pathLst>
                <a:path w="20385" h="12906" extrusionOk="0">
                  <a:moveTo>
                    <a:pt x="13217" y="1"/>
                  </a:moveTo>
                  <a:cubicBezTo>
                    <a:pt x="11331" y="1"/>
                    <a:pt x="9212" y="531"/>
                    <a:pt x="7180" y="1622"/>
                  </a:cubicBezTo>
                  <a:cubicBezTo>
                    <a:pt x="2465" y="4146"/>
                    <a:pt x="1" y="8706"/>
                    <a:pt x="1668" y="11814"/>
                  </a:cubicBezTo>
                  <a:cubicBezTo>
                    <a:pt x="2083" y="12588"/>
                    <a:pt x="2541" y="12905"/>
                    <a:pt x="3068" y="12905"/>
                  </a:cubicBezTo>
                  <a:cubicBezTo>
                    <a:pt x="4655" y="12905"/>
                    <a:pt x="6864" y="10033"/>
                    <a:pt x="10395" y="8147"/>
                  </a:cubicBezTo>
                  <a:cubicBezTo>
                    <a:pt x="15110" y="5623"/>
                    <a:pt x="20384" y="5789"/>
                    <a:pt x="18717" y="2682"/>
                  </a:cubicBezTo>
                  <a:cubicBezTo>
                    <a:pt x="17771" y="917"/>
                    <a:pt x="15695" y="1"/>
                    <a:pt x="132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739;p48">
              <a:extLst>
                <a:ext uri="{FF2B5EF4-FFF2-40B4-BE49-F238E27FC236}">
                  <a16:creationId xmlns:a16="http://schemas.microsoft.com/office/drawing/2014/main" id="{489490A2-0F60-CEB1-92D4-6E07959ED9FD}"/>
                </a:ext>
              </a:extLst>
            </p:cNvPr>
            <p:cNvSpPr/>
            <p:nvPr/>
          </p:nvSpPr>
          <p:spPr>
            <a:xfrm>
              <a:off x="4613900" y="3369363"/>
              <a:ext cx="460200" cy="328575"/>
            </a:xfrm>
            <a:custGeom>
              <a:avLst/>
              <a:gdLst/>
              <a:ahLst/>
              <a:cxnLst/>
              <a:rect l="l" t="t" r="r" b="b"/>
              <a:pathLst>
                <a:path w="18408" h="13143" extrusionOk="0">
                  <a:moveTo>
                    <a:pt x="12378" y="501"/>
                  </a:moveTo>
                  <a:cubicBezTo>
                    <a:pt x="14706" y="501"/>
                    <a:pt x="16648" y="1351"/>
                    <a:pt x="17526" y="2993"/>
                  </a:cubicBezTo>
                  <a:cubicBezTo>
                    <a:pt x="17800" y="3517"/>
                    <a:pt x="17872" y="3933"/>
                    <a:pt x="17741" y="4267"/>
                  </a:cubicBezTo>
                  <a:cubicBezTo>
                    <a:pt x="17419" y="5076"/>
                    <a:pt x="15979" y="5541"/>
                    <a:pt x="14157" y="6136"/>
                  </a:cubicBezTo>
                  <a:cubicBezTo>
                    <a:pt x="12716" y="6612"/>
                    <a:pt x="11085" y="7148"/>
                    <a:pt x="9490" y="7993"/>
                  </a:cubicBezTo>
                  <a:cubicBezTo>
                    <a:pt x="7871" y="8863"/>
                    <a:pt x="6501" y="9958"/>
                    <a:pt x="5406" y="10839"/>
                  </a:cubicBezTo>
                  <a:cubicBezTo>
                    <a:pt x="4334" y="11696"/>
                    <a:pt x="3441" y="12423"/>
                    <a:pt x="2727" y="12589"/>
                  </a:cubicBezTo>
                  <a:cubicBezTo>
                    <a:pt x="2626" y="12618"/>
                    <a:pt x="2525" y="12634"/>
                    <a:pt x="2427" y="12634"/>
                  </a:cubicBezTo>
                  <a:cubicBezTo>
                    <a:pt x="2363" y="12634"/>
                    <a:pt x="2300" y="12627"/>
                    <a:pt x="2239" y="12613"/>
                  </a:cubicBezTo>
                  <a:cubicBezTo>
                    <a:pt x="1882" y="12542"/>
                    <a:pt x="1572" y="12244"/>
                    <a:pt x="1274" y="11696"/>
                  </a:cubicBezTo>
                  <a:cubicBezTo>
                    <a:pt x="524" y="10303"/>
                    <a:pt x="655" y="8541"/>
                    <a:pt x="1632" y="6731"/>
                  </a:cubicBezTo>
                  <a:cubicBezTo>
                    <a:pt x="2632" y="4886"/>
                    <a:pt x="4382" y="3231"/>
                    <a:pt x="6573" y="2064"/>
                  </a:cubicBezTo>
                  <a:cubicBezTo>
                    <a:pt x="8529" y="1013"/>
                    <a:pt x="10570" y="501"/>
                    <a:pt x="12378" y="501"/>
                  </a:cubicBezTo>
                  <a:close/>
                  <a:moveTo>
                    <a:pt x="12350" y="0"/>
                  </a:moveTo>
                  <a:cubicBezTo>
                    <a:pt x="11467" y="0"/>
                    <a:pt x="10534" y="115"/>
                    <a:pt x="9585" y="350"/>
                  </a:cubicBezTo>
                  <a:cubicBezTo>
                    <a:pt x="8502" y="623"/>
                    <a:pt x="7406" y="1040"/>
                    <a:pt x="6335" y="1612"/>
                  </a:cubicBezTo>
                  <a:cubicBezTo>
                    <a:pt x="4061" y="2826"/>
                    <a:pt x="2227" y="4564"/>
                    <a:pt x="1191" y="6493"/>
                  </a:cubicBezTo>
                  <a:cubicBezTo>
                    <a:pt x="131" y="8458"/>
                    <a:pt x="0" y="10387"/>
                    <a:pt x="834" y="11934"/>
                  </a:cubicBezTo>
                  <a:cubicBezTo>
                    <a:pt x="1191" y="12625"/>
                    <a:pt x="1620" y="13006"/>
                    <a:pt x="2132" y="13113"/>
                  </a:cubicBezTo>
                  <a:cubicBezTo>
                    <a:pt x="2229" y="13133"/>
                    <a:pt x="2328" y="13142"/>
                    <a:pt x="2427" y="13142"/>
                  </a:cubicBezTo>
                  <a:cubicBezTo>
                    <a:pt x="3348" y="13142"/>
                    <a:pt x="4363" y="12328"/>
                    <a:pt x="5727" y="11232"/>
                  </a:cubicBezTo>
                  <a:cubicBezTo>
                    <a:pt x="6858" y="10327"/>
                    <a:pt x="8144" y="9291"/>
                    <a:pt x="9728" y="8446"/>
                  </a:cubicBezTo>
                  <a:cubicBezTo>
                    <a:pt x="11288" y="7612"/>
                    <a:pt x="12895" y="7089"/>
                    <a:pt x="14312" y="6624"/>
                  </a:cubicBezTo>
                  <a:cubicBezTo>
                    <a:pt x="16264" y="5981"/>
                    <a:pt x="17800" y="5481"/>
                    <a:pt x="18205" y="4457"/>
                  </a:cubicBezTo>
                  <a:cubicBezTo>
                    <a:pt x="18408" y="3969"/>
                    <a:pt x="18324" y="3410"/>
                    <a:pt x="17979" y="2755"/>
                  </a:cubicBezTo>
                  <a:cubicBezTo>
                    <a:pt x="17008" y="946"/>
                    <a:pt x="14880" y="0"/>
                    <a:pt x="1235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" name="Google Shape;740;p48">
            <a:extLst>
              <a:ext uri="{FF2B5EF4-FFF2-40B4-BE49-F238E27FC236}">
                <a16:creationId xmlns:a16="http://schemas.microsoft.com/office/drawing/2014/main" id="{3F0032A8-7005-00C5-C0B3-9BEC198D009C}"/>
              </a:ext>
            </a:extLst>
          </p:cNvPr>
          <p:cNvGrpSpPr/>
          <p:nvPr/>
        </p:nvGrpSpPr>
        <p:grpSpPr>
          <a:xfrm rot="7980973">
            <a:off x="1961535" y="808900"/>
            <a:ext cx="695566" cy="479726"/>
            <a:chOff x="4530850" y="3323263"/>
            <a:chExt cx="543250" cy="374675"/>
          </a:xfrm>
        </p:grpSpPr>
        <p:sp>
          <p:nvSpPr>
            <p:cNvPr id="12" name="Google Shape;741;p48">
              <a:extLst>
                <a:ext uri="{FF2B5EF4-FFF2-40B4-BE49-F238E27FC236}">
                  <a16:creationId xmlns:a16="http://schemas.microsoft.com/office/drawing/2014/main" id="{B1F8AF45-2FBE-126E-2030-0A97AFD42956}"/>
                </a:ext>
              </a:extLst>
            </p:cNvPr>
            <p:cNvSpPr/>
            <p:nvPr/>
          </p:nvSpPr>
          <p:spPr>
            <a:xfrm>
              <a:off x="4530850" y="3323263"/>
              <a:ext cx="509625" cy="322650"/>
            </a:xfrm>
            <a:custGeom>
              <a:avLst/>
              <a:gdLst/>
              <a:ahLst/>
              <a:cxnLst/>
              <a:rect l="l" t="t" r="r" b="b"/>
              <a:pathLst>
                <a:path w="20385" h="12906" extrusionOk="0">
                  <a:moveTo>
                    <a:pt x="13217" y="1"/>
                  </a:moveTo>
                  <a:cubicBezTo>
                    <a:pt x="11331" y="1"/>
                    <a:pt x="9212" y="531"/>
                    <a:pt x="7180" y="1622"/>
                  </a:cubicBezTo>
                  <a:cubicBezTo>
                    <a:pt x="2465" y="4146"/>
                    <a:pt x="1" y="8706"/>
                    <a:pt x="1668" y="11814"/>
                  </a:cubicBezTo>
                  <a:cubicBezTo>
                    <a:pt x="2083" y="12588"/>
                    <a:pt x="2541" y="12905"/>
                    <a:pt x="3068" y="12905"/>
                  </a:cubicBezTo>
                  <a:cubicBezTo>
                    <a:pt x="4655" y="12905"/>
                    <a:pt x="6864" y="10033"/>
                    <a:pt x="10395" y="8147"/>
                  </a:cubicBezTo>
                  <a:cubicBezTo>
                    <a:pt x="15110" y="5623"/>
                    <a:pt x="20384" y="5789"/>
                    <a:pt x="18717" y="2682"/>
                  </a:cubicBezTo>
                  <a:cubicBezTo>
                    <a:pt x="17771" y="917"/>
                    <a:pt x="15695" y="1"/>
                    <a:pt x="132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742;p48">
              <a:extLst>
                <a:ext uri="{FF2B5EF4-FFF2-40B4-BE49-F238E27FC236}">
                  <a16:creationId xmlns:a16="http://schemas.microsoft.com/office/drawing/2014/main" id="{14AB3A38-7933-614F-55DB-3190E60AE3D8}"/>
                </a:ext>
              </a:extLst>
            </p:cNvPr>
            <p:cNvSpPr/>
            <p:nvPr/>
          </p:nvSpPr>
          <p:spPr>
            <a:xfrm>
              <a:off x="4613900" y="3369363"/>
              <a:ext cx="460200" cy="328575"/>
            </a:xfrm>
            <a:custGeom>
              <a:avLst/>
              <a:gdLst/>
              <a:ahLst/>
              <a:cxnLst/>
              <a:rect l="l" t="t" r="r" b="b"/>
              <a:pathLst>
                <a:path w="18408" h="13143" extrusionOk="0">
                  <a:moveTo>
                    <a:pt x="12378" y="501"/>
                  </a:moveTo>
                  <a:cubicBezTo>
                    <a:pt x="14706" y="501"/>
                    <a:pt x="16648" y="1351"/>
                    <a:pt x="17526" y="2993"/>
                  </a:cubicBezTo>
                  <a:cubicBezTo>
                    <a:pt x="17800" y="3517"/>
                    <a:pt x="17872" y="3933"/>
                    <a:pt x="17741" y="4267"/>
                  </a:cubicBezTo>
                  <a:cubicBezTo>
                    <a:pt x="17419" y="5076"/>
                    <a:pt x="15979" y="5541"/>
                    <a:pt x="14157" y="6136"/>
                  </a:cubicBezTo>
                  <a:cubicBezTo>
                    <a:pt x="12716" y="6612"/>
                    <a:pt x="11085" y="7148"/>
                    <a:pt x="9490" y="7993"/>
                  </a:cubicBezTo>
                  <a:cubicBezTo>
                    <a:pt x="7871" y="8863"/>
                    <a:pt x="6501" y="9958"/>
                    <a:pt x="5406" y="10839"/>
                  </a:cubicBezTo>
                  <a:cubicBezTo>
                    <a:pt x="4334" y="11696"/>
                    <a:pt x="3441" y="12423"/>
                    <a:pt x="2727" y="12589"/>
                  </a:cubicBezTo>
                  <a:cubicBezTo>
                    <a:pt x="2626" y="12618"/>
                    <a:pt x="2525" y="12634"/>
                    <a:pt x="2427" y="12634"/>
                  </a:cubicBezTo>
                  <a:cubicBezTo>
                    <a:pt x="2363" y="12634"/>
                    <a:pt x="2300" y="12627"/>
                    <a:pt x="2239" y="12613"/>
                  </a:cubicBezTo>
                  <a:cubicBezTo>
                    <a:pt x="1882" y="12542"/>
                    <a:pt x="1572" y="12244"/>
                    <a:pt x="1274" y="11696"/>
                  </a:cubicBezTo>
                  <a:cubicBezTo>
                    <a:pt x="524" y="10303"/>
                    <a:pt x="655" y="8541"/>
                    <a:pt x="1632" y="6731"/>
                  </a:cubicBezTo>
                  <a:cubicBezTo>
                    <a:pt x="2632" y="4886"/>
                    <a:pt x="4382" y="3231"/>
                    <a:pt x="6573" y="2064"/>
                  </a:cubicBezTo>
                  <a:cubicBezTo>
                    <a:pt x="8529" y="1013"/>
                    <a:pt x="10570" y="501"/>
                    <a:pt x="12378" y="501"/>
                  </a:cubicBezTo>
                  <a:close/>
                  <a:moveTo>
                    <a:pt x="12350" y="0"/>
                  </a:moveTo>
                  <a:cubicBezTo>
                    <a:pt x="11467" y="0"/>
                    <a:pt x="10534" y="115"/>
                    <a:pt x="9585" y="350"/>
                  </a:cubicBezTo>
                  <a:cubicBezTo>
                    <a:pt x="8502" y="623"/>
                    <a:pt x="7406" y="1040"/>
                    <a:pt x="6335" y="1612"/>
                  </a:cubicBezTo>
                  <a:cubicBezTo>
                    <a:pt x="4061" y="2826"/>
                    <a:pt x="2227" y="4564"/>
                    <a:pt x="1191" y="6493"/>
                  </a:cubicBezTo>
                  <a:cubicBezTo>
                    <a:pt x="131" y="8458"/>
                    <a:pt x="0" y="10387"/>
                    <a:pt x="834" y="11934"/>
                  </a:cubicBezTo>
                  <a:cubicBezTo>
                    <a:pt x="1191" y="12625"/>
                    <a:pt x="1620" y="13006"/>
                    <a:pt x="2132" y="13113"/>
                  </a:cubicBezTo>
                  <a:cubicBezTo>
                    <a:pt x="2229" y="13133"/>
                    <a:pt x="2328" y="13142"/>
                    <a:pt x="2427" y="13142"/>
                  </a:cubicBezTo>
                  <a:cubicBezTo>
                    <a:pt x="3348" y="13142"/>
                    <a:pt x="4363" y="12328"/>
                    <a:pt x="5727" y="11232"/>
                  </a:cubicBezTo>
                  <a:cubicBezTo>
                    <a:pt x="6858" y="10327"/>
                    <a:pt x="8144" y="9291"/>
                    <a:pt x="9728" y="8446"/>
                  </a:cubicBezTo>
                  <a:cubicBezTo>
                    <a:pt x="11288" y="7612"/>
                    <a:pt x="12895" y="7089"/>
                    <a:pt x="14312" y="6624"/>
                  </a:cubicBezTo>
                  <a:cubicBezTo>
                    <a:pt x="16264" y="5981"/>
                    <a:pt x="17800" y="5481"/>
                    <a:pt x="18205" y="4457"/>
                  </a:cubicBezTo>
                  <a:cubicBezTo>
                    <a:pt x="18408" y="3969"/>
                    <a:pt x="18324" y="3410"/>
                    <a:pt x="17979" y="2755"/>
                  </a:cubicBezTo>
                  <a:cubicBezTo>
                    <a:pt x="17008" y="946"/>
                    <a:pt x="14880" y="0"/>
                    <a:pt x="123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743;p48">
            <a:extLst>
              <a:ext uri="{FF2B5EF4-FFF2-40B4-BE49-F238E27FC236}">
                <a16:creationId xmlns:a16="http://schemas.microsoft.com/office/drawing/2014/main" id="{665168FB-0836-A653-77CA-515A2040A523}"/>
              </a:ext>
            </a:extLst>
          </p:cNvPr>
          <p:cNvSpPr/>
          <p:nvPr/>
        </p:nvSpPr>
        <p:spPr>
          <a:xfrm>
            <a:off x="7573564" y="1321126"/>
            <a:ext cx="191100" cy="191100"/>
          </a:xfrm>
          <a:prstGeom prst="plus">
            <a:avLst>
              <a:gd name="adj" fmla="val 33379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5" name="Google Shape;737;p48">
            <a:extLst>
              <a:ext uri="{FF2B5EF4-FFF2-40B4-BE49-F238E27FC236}">
                <a16:creationId xmlns:a16="http://schemas.microsoft.com/office/drawing/2014/main" id="{B36132E3-33E9-DE5E-2132-B4D8C614C643}"/>
              </a:ext>
            </a:extLst>
          </p:cNvPr>
          <p:cNvGrpSpPr/>
          <p:nvPr/>
        </p:nvGrpSpPr>
        <p:grpSpPr>
          <a:xfrm rot="18742788">
            <a:off x="229200" y="569029"/>
            <a:ext cx="695577" cy="479734"/>
            <a:chOff x="4530850" y="3323263"/>
            <a:chExt cx="543250" cy="374675"/>
          </a:xfrm>
        </p:grpSpPr>
        <p:sp>
          <p:nvSpPr>
            <p:cNvPr id="16" name="Google Shape;738;p48">
              <a:extLst>
                <a:ext uri="{FF2B5EF4-FFF2-40B4-BE49-F238E27FC236}">
                  <a16:creationId xmlns:a16="http://schemas.microsoft.com/office/drawing/2014/main" id="{B056C4DE-1E29-821F-88FC-7324A44952D6}"/>
                </a:ext>
              </a:extLst>
            </p:cNvPr>
            <p:cNvSpPr/>
            <p:nvPr/>
          </p:nvSpPr>
          <p:spPr>
            <a:xfrm>
              <a:off x="4530850" y="3323263"/>
              <a:ext cx="509625" cy="322650"/>
            </a:xfrm>
            <a:custGeom>
              <a:avLst/>
              <a:gdLst/>
              <a:ahLst/>
              <a:cxnLst/>
              <a:rect l="l" t="t" r="r" b="b"/>
              <a:pathLst>
                <a:path w="20385" h="12906" extrusionOk="0">
                  <a:moveTo>
                    <a:pt x="13217" y="1"/>
                  </a:moveTo>
                  <a:cubicBezTo>
                    <a:pt x="11331" y="1"/>
                    <a:pt x="9212" y="531"/>
                    <a:pt x="7180" y="1622"/>
                  </a:cubicBezTo>
                  <a:cubicBezTo>
                    <a:pt x="2465" y="4146"/>
                    <a:pt x="1" y="8706"/>
                    <a:pt x="1668" y="11814"/>
                  </a:cubicBezTo>
                  <a:cubicBezTo>
                    <a:pt x="2083" y="12588"/>
                    <a:pt x="2541" y="12905"/>
                    <a:pt x="3068" y="12905"/>
                  </a:cubicBezTo>
                  <a:cubicBezTo>
                    <a:pt x="4655" y="12905"/>
                    <a:pt x="6864" y="10033"/>
                    <a:pt x="10395" y="8147"/>
                  </a:cubicBezTo>
                  <a:cubicBezTo>
                    <a:pt x="15110" y="5623"/>
                    <a:pt x="20384" y="5789"/>
                    <a:pt x="18717" y="2682"/>
                  </a:cubicBezTo>
                  <a:cubicBezTo>
                    <a:pt x="17771" y="917"/>
                    <a:pt x="15695" y="1"/>
                    <a:pt x="132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739;p48">
              <a:extLst>
                <a:ext uri="{FF2B5EF4-FFF2-40B4-BE49-F238E27FC236}">
                  <a16:creationId xmlns:a16="http://schemas.microsoft.com/office/drawing/2014/main" id="{C7E824A2-99A3-543E-6A36-EA405E9498CD}"/>
                </a:ext>
              </a:extLst>
            </p:cNvPr>
            <p:cNvSpPr/>
            <p:nvPr/>
          </p:nvSpPr>
          <p:spPr>
            <a:xfrm>
              <a:off x="4613900" y="3369363"/>
              <a:ext cx="460200" cy="328575"/>
            </a:xfrm>
            <a:custGeom>
              <a:avLst/>
              <a:gdLst/>
              <a:ahLst/>
              <a:cxnLst/>
              <a:rect l="l" t="t" r="r" b="b"/>
              <a:pathLst>
                <a:path w="18408" h="13143" extrusionOk="0">
                  <a:moveTo>
                    <a:pt x="12378" y="501"/>
                  </a:moveTo>
                  <a:cubicBezTo>
                    <a:pt x="14706" y="501"/>
                    <a:pt x="16648" y="1351"/>
                    <a:pt x="17526" y="2993"/>
                  </a:cubicBezTo>
                  <a:cubicBezTo>
                    <a:pt x="17800" y="3517"/>
                    <a:pt x="17872" y="3933"/>
                    <a:pt x="17741" y="4267"/>
                  </a:cubicBezTo>
                  <a:cubicBezTo>
                    <a:pt x="17419" y="5076"/>
                    <a:pt x="15979" y="5541"/>
                    <a:pt x="14157" y="6136"/>
                  </a:cubicBezTo>
                  <a:cubicBezTo>
                    <a:pt x="12716" y="6612"/>
                    <a:pt x="11085" y="7148"/>
                    <a:pt x="9490" y="7993"/>
                  </a:cubicBezTo>
                  <a:cubicBezTo>
                    <a:pt x="7871" y="8863"/>
                    <a:pt x="6501" y="9958"/>
                    <a:pt x="5406" y="10839"/>
                  </a:cubicBezTo>
                  <a:cubicBezTo>
                    <a:pt x="4334" y="11696"/>
                    <a:pt x="3441" y="12423"/>
                    <a:pt x="2727" y="12589"/>
                  </a:cubicBezTo>
                  <a:cubicBezTo>
                    <a:pt x="2626" y="12618"/>
                    <a:pt x="2525" y="12634"/>
                    <a:pt x="2427" y="12634"/>
                  </a:cubicBezTo>
                  <a:cubicBezTo>
                    <a:pt x="2363" y="12634"/>
                    <a:pt x="2300" y="12627"/>
                    <a:pt x="2239" y="12613"/>
                  </a:cubicBezTo>
                  <a:cubicBezTo>
                    <a:pt x="1882" y="12542"/>
                    <a:pt x="1572" y="12244"/>
                    <a:pt x="1274" y="11696"/>
                  </a:cubicBezTo>
                  <a:cubicBezTo>
                    <a:pt x="524" y="10303"/>
                    <a:pt x="655" y="8541"/>
                    <a:pt x="1632" y="6731"/>
                  </a:cubicBezTo>
                  <a:cubicBezTo>
                    <a:pt x="2632" y="4886"/>
                    <a:pt x="4382" y="3231"/>
                    <a:pt x="6573" y="2064"/>
                  </a:cubicBezTo>
                  <a:cubicBezTo>
                    <a:pt x="8529" y="1013"/>
                    <a:pt x="10570" y="501"/>
                    <a:pt x="12378" y="501"/>
                  </a:cubicBezTo>
                  <a:close/>
                  <a:moveTo>
                    <a:pt x="12350" y="0"/>
                  </a:moveTo>
                  <a:cubicBezTo>
                    <a:pt x="11467" y="0"/>
                    <a:pt x="10534" y="115"/>
                    <a:pt x="9585" y="350"/>
                  </a:cubicBezTo>
                  <a:cubicBezTo>
                    <a:pt x="8502" y="623"/>
                    <a:pt x="7406" y="1040"/>
                    <a:pt x="6335" y="1612"/>
                  </a:cubicBezTo>
                  <a:cubicBezTo>
                    <a:pt x="4061" y="2826"/>
                    <a:pt x="2227" y="4564"/>
                    <a:pt x="1191" y="6493"/>
                  </a:cubicBezTo>
                  <a:cubicBezTo>
                    <a:pt x="131" y="8458"/>
                    <a:pt x="0" y="10387"/>
                    <a:pt x="834" y="11934"/>
                  </a:cubicBezTo>
                  <a:cubicBezTo>
                    <a:pt x="1191" y="12625"/>
                    <a:pt x="1620" y="13006"/>
                    <a:pt x="2132" y="13113"/>
                  </a:cubicBezTo>
                  <a:cubicBezTo>
                    <a:pt x="2229" y="13133"/>
                    <a:pt x="2328" y="13142"/>
                    <a:pt x="2427" y="13142"/>
                  </a:cubicBezTo>
                  <a:cubicBezTo>
                    <a:pt x="3348" y="13142"/>
                    <a:pt x="4363" y="12328"/>
                    <a:pt x="5727" y="11232"/>
                  </a:cubicBezTo>
                  <a:cubicBezTo>
                    <a:pt x="6858" y="10327"/>
                    <a:pt x="8144" y="9291"/>
                    <a:pt x="9728" y="8446"/>
                  </a:cubicBezTo>
                  <a:cubicBezTo>
                    <a:pt x="11288" y="7612"/>
                    <a:pt x="12895" y="7089"/>
                    <a:pt x="14312" y="6624"/>
                  </a:cubicBezTo>
                  <a:cubicBezTo>
                    <a:pt x="16264" y="5981"/>
                    <a:pt x="17800" y="5481"/>
                    <a:pt x="18205" y="4457"/>
                  </a:cubicBezTo>
                  <a:cubicBezTo>
                    <a:pt x="18408" y="3969"/>
                    <a:pt x="18324" y="3410"/>
                    <a:pt x="17979" y="2755"/>
                  </a:cubicBezTo>
                  <a:cubicBezTo>
                    <a:pt x="17008" y="946"/>
                    <a:pt x="14880" y="0"/>
                    <a:pt x="1235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" name="Google Shape;740;p48">
            <a:extLst>
              <a:ext uri="{FF2B5EF4-FFF2-40B4-BE49-F238E27FC236}">
                <a16:creationId xmlns:a16="http://schemas.microsoft.com/office/drawing/2014/main" id="{6AB06452-5DD0-60E4-720A-576BF6AE77E0}"/>
              </a:ext>
            </a:extLst>
          </p:cNvPr>
          <p:cNvGrpSpPr/>
          <p:nvPr/>
        </p:nvGrpSpPr>
        <p:grpSpPr>
          <a:xfrm rot="11334885">
            <a:off x="1913219" y="4104798"/>
            <a:ext cx="695566" cy="479726"/>
            <a:chOff x="4530850" y="3323263"/>
            <a:chExt cx="543250" cy="374675"/>
          </a:xfrm>
        </p:grpSpPr>
        <p:sp>
          <p:nvSpPr>
            <p:cNvPr id="19" name="Google Shape;741;p48">
              <a:extLst>
                <a:ext uri="{FF2B5EF4-FFF2-40B4-BE49-F238E27FC236}">
                  <a16:creationId xmlns:a16="http://schemas.microsoft.com/office/drawing/2014/main" id="{6D8247F1-D5BE-2D1D-A046-3BAA898BEAB6}"/>
                </a:ext>
              </a:extLst>
            </p:cNvPr>
            <p:cNvSpPr/>
            <p:nvPr/>
          </p:nvSpPr>
          <p:spPr>
            <a:xfrm>
              <a:off x="4530850" y="3323263"/>
              <a:ext cx="509625" cy="322650"/>
            </a:xfrm>
            <a:custGeom>
              <a:avLst/>
              <a:gdLst/>
              <a:ahLst/>
              <a:cxnLst/>
              <a:rect l="l" t="t" r="r" b="b"/>
              <a:pathLst>
                <a:path w="20385" h="12906" extrusionOk="0">
                  <a:moveTo>
                    <a:pt x="13217" y="1"/>
                  </a:moveTo>
                  <a:cubicBezTo>
                    <a:pt x="11331" y="1"/>
                    <a:pt x="9212" y="531"/>
                    <a:pt x="7180" y="1622"/>
                  </a:cubicBezTo>
                  <a:cubicBezTo>
                    <a:pt x="2465" y="4146"/>
                    <a:pt x="1" y="8706"/>
                    <a:pt x="1668" y="11814"/>
                  </a:cubicBezTo>
                  <a:cubicBezTo>
                    <a:pt x="2083" y="12588"/>
                    <a:pt x="2541" y="12905"/>
                    <a:pt x="3068" y="12905"/>
                  </a:cubicBezTo>
                  <a:cubicBezTo>
                    <a:pt x="4655" y="12905"/>
                    <a:pt x="6864" y="10033"/>
                    <a:pt x="10395" y="8147"/>
                  </a:cubicBezTo>
                  <a:cubicBezTo>
                    <a:pt x="15110" y="5623"/>
                    <a:pt x="20384" y="5789"/>
                    <a:pt x="18717" y="2682"/>
                  </a:cubicBezTo>
                  <a:cubicBezTo>
                    <a:pt x="17771" y="917"/>
                    <a:pt x="15695" y="1"/>
                    <a:pt x="132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742;p48">
              <a:extLst>
                <a:ext uri="{FF2B5EF4-FFF2-40B4-BE49-F238E27FC236}">
                  <a16:creationId xmlns:a16="http://schemas.microsoft.com/office/drawing/2014/main" id="{CE3489CB-CD5D-6E5B-25EF-1166C514860C}"/>
                </a:ext>
              </a:extLst>
            </p:cNvPr>
            <p:cNvSpPr/>
            <p:nvPr/>
          </p:nvSpPr>
          <p:spPr>
            <a:xfrm>
              <a:off x="4613900" y="3369363"/>
              <a:ext cx="460200" cy="328575"/>
            </a:xfrm>
            <a:custGeom>
              <a:avLst/>
              <a:gdLst/>
              <a:ahLst/>
              <a:cxnLst/>
              <a:rect l="l" t="t" r="r" b="b"/>
              <a:pathLst>
                <a:path w="18408" h="13143" extrusionOk="0">
                  <a:moveTo>
                    <a:pt x="12378" y="501"/>
                  </a:moveTo>
                  <a:cubicBezTo>
                    <a:pt x="14706" y="501"/>
                    <a:pt x="16648" y="1351"/>
                    <a:pt x="17526" y="2993"/>
                  </a:cubicBezTo>
                  <a:cubicBezTo>
                    <a:pt x="17800" y="3517"/>
                    <a:pt x="17872" y="3933"/>
                    <a:pt x="17741" y="4267"/>
                  </a:cubicBezTo>
                  <a:cubicBezTo>
                    <a:pt x="17419" y="5076"/>
                    <a:pt x="15979" y="5541"/>
                    <a:pt x="14157" y="6136"/>
                  </a:cubicBezTo>
                  <a:cubicBezTo>
                    <a:pt x="12716" y="6612"/>
                    <a:pt x="11085" y="7148"/>
                    <a:pt x="9490" y="7993"/>
                  </a:cubicBezTo>
                  <a:cubicBezTo>
                    <a:pt x="7871" y="8863"/>
                    <a:pt x="6501" y="9958"/>
                    <a:pt x="5406" y="10839"/>
                  </a:cubicBezTo>
                  <a:cubicBezTo>
                    <a:pt x="4334" y="11696"/>
                    <a:pt x="3441" y="12423"/>
                    <a:pt x="2727" y="12589"/>
                  </a:cubicBezTo>
                  <a:cubicBezTo>
                    <a:pt x="2626" y="12618"/>
                    <a:pt x="2525" y="12634"/>
                    <a:pt x="2427" y="12634"/>
                  </a:cubicBezTo>
                  <a:cubicBezTo>
                    <a:pt x="2363" y="12634"/>
                    <a:pt x="2300" y="12627"/>
                    <a:pt x="2239" y="12613"/>
                  </a:cubicBezTo>
                  <a:cubicBezTo>
                    <a:pt x="1882" y="12542"/>
                    <a:pt x="1572" y="12244"/>
                    <a:pt x="1274" y="11696"/>
                  </a:cubicBezTo>
                  <a:cubicBezTo>
                    <a:pt x="524" y="10303"/>
                    <a:pt x="655" y="8541"/>
                    <a:pt x="1632" y="6731"/>
                  </a:cubicBezTo>
                  <a:cubicBezTo>
                    <a:pt x="2632" y="4886"/>
                    <a:pt x="4382" y="3231"/>
                    <a:pt x="6573" y="2064"/>
                  </a:cubicBezTo>
                  <a:cubicBezTo>
                    <a:pt x="8529" y="1013"/>
                    <a:pt x="10570" y="501"/>
                    <a:pt x="12378" y="501"/>
                  </a:cubicBezTo>
                  <a:close/>
                  <a:moveTo>
                    <a:pt x="12350" y="0"/>
                  </a:moveTo>
                  <a:cubicBezTo>
                    <a:pt x="11467" y="0"/>
                    <a:pt x="10534" y="115"/>
                    <a:pt x="9585" y="350"/>
                  </a:cubicBezTo>
                  <a:cubicBezTo>
                    <a:pt x="8502" y="623"/>
                    <a:pt x="7406" y="1040"/>
                    <a:pt x="6335" y="1612"/>
                  </a:cubicBezTo>
                  <a:cubicBezTo>
                    <a:pt x="4061" y="2826"/>
                    <a:pt x="2227" y="4564"/>
                    <a:pt x="1191" y="6493"/>
                  </a:cubicBezTo>
                  <a:cubicBezTo>
                    <a:pt x="131" y="8458"/>
                    <a:pt x="0" y="10387"/>
                    <a:pt x="834" y="11934"/>
                  </a:cubicBezTo>
                  <a:cubicBezTo>
                    <a:pt x="1191" y="12625"/>
                    <a:pt x="1620" y="13006"/>
                    <a:pt x="2132" y="13113"/>
                  </a:cubicBezTo>
                  <a:cubicBezTo>
                    <a:pt x="2229" y="13133"/>
                    <a:pt x="2328" y="13142"/>
                    <a:pt x="2427" y="13142"/>
                  </a:cubicBezTo>
                  <a:cubicBezTo>
                    <a:pt x="3348" y="13142"/>
                    <a:pt x="4363" y="12328"/>
                    <a:pt x="5727" y="11232"/>
                  </a:cubicBezTo>
                  <a:cubicBezTo>
                    <a:pt x="6858" y="10327"/>
                    <a:pt x="8144" y="9291"/>
                    <a:pt x="9728" y="8446"/>
                  </a:cubicBezTo>
                  <a:cubicBezTo>
                    <a:pt x="11288" y="7612"/>
                    <a:pt x="12895" y="7089"/>
                    <a:pt x="14312" y="6624"/>
                  </a:cubicBezTo>
                  <a:cubicBezTo>
                    <a:pt x="16264" y="5981"/>
                    <a:pt x="17800" y="5481"/>
                    <a:pt x="18205" y="4457"/>
                  </a:cubicBezTo>
                  <a:cubicBezTo>
                    <a:pt x="18408" y="3969"/>
                    <a:pt x="18324" y="3410"/>
                    <a:pt x="17979" y="2755"/>
                  </a:cubicBezTo>
                  <a:cubicBezTo>
                    <a:pt x="17008" y="946"/>
                    <a:pt x="14880" y="0"/>
                    <a:pt x="123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743;p48">
            <a:extLst>
              <a:ext uri="{FF2B5EF4-FFF2-40B4-BE49-F238E27FC236}">
                <a16:creationId xmlns:a16="http://schemas.microsoft.com/office/drawing/2014/main" id="{D40979C1-F1EA-9FA4-502C-B867993F2F10}"/>
              </a:ext>
            </a:extLst>
          </p:cNvPr>
          <p:cNvSpPr/>
          <p:nvPr/>
        </p:nvSpPr>
        <p:spPr>
          <a:xfrm>
            <a:off x="282016" y="156875"/>
            <a:ext cx="191100" cy="191100"/>
          </a:xfrm>
          <a:prstGeom prst="plus">
            <a:avLst>
              <a:gd name="adj" fmla="val 33379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743;p48">
            <a:extLst>
              <a:ext uri="{FF2B5EF4-FFF2-40B4-BE49-F238E27FC236}">
                <a16:creationId xmlns:a16="http://schemas.microsoft.com/office/drawing/2014/main" id="{5AFD7653-B990-BADE-89DD-1A9CBA45C7E5}"/>
              </a:ext>
            </a:extLst>
          </p:cNvPr>
          <p:cNvSpPr/>
          <p:nvPr/>
        </p:nvSpPr>
        <p:spPr>
          <a:xfrm>
            <a:off x="7442166" y="4565800"/>
            <a:ext cx="191100" cy="191100"/>
          </a:xfrm>
          <a:prstGeom prst="plus">
            <a:avLst>
              <a:gd name="adj" fmla="val 33379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050471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5" name="Google Shape;635;p44"/>
          <p:cNvGrpSpPr/>
          <p:nvPr/>
        </p:nvGrpSpPr>
        <p:grpSpPr>
          <a:xfrm>
            <a:off x="3973475" y="1615200"/>
            <a:ext cx="6731542" cy="3790811"/>
            <a:chOff x="3872950" y="1852275"/>
            <a:chExt cx="6731542" cy="3790811"/>
          </a:xfrm>
        </p:grpSpPr>
        <p:sp>
          <p:nvSpPr>
            <p:cNvPr id="636" name="Google Shape;636;p44"/>
            <p:cNvSpPr/>
            <p:nvPr/>
          </p:nvSpPr>
          <p:spPr>
            <a:xfrm>
              <a:off x="3872950" y="1852275"/>
              <a:ext cx="6346067" cy="3595736"/>
            </a:xfrm>
            <a:custGeom>
              <a:avLst/>
              <a:gdLst/>
              <a:ahLst/>
              <a:cxnLst/>
              <a:rect l="l" t="t" r="r" b="b"/>
              <a:pathLst>
                <a:path w="140875" h="79821" extrusionOk="0">
                  <a:moveTo>
                    <a:pt x="116898" y="58"/>
                  </a:moveTo>
                  <a:cubicBezTo>
                    <a:pt x="110209" y="58"/>
                    <a:pt x="102500" y="1133"/>
                    <a:pt x="98393" y="6775"/>
                  </a:cubicBezTo>
                  <a:cubicBezTo>
                    <a:pt x="93928" y="12907"/>
                    <a:pt x="96024" y="21563"/>
                    <a:pt x="96381" y="28552"/>
                  </a:cubicBezTo>
                  <a:cubicBezTo>
                    <a:pt x="96619" y="33302"/>
                    <a:pt x="96441" y="38196"/>
                    <a:pt x="94631" y="42589"/>
                  </a:cubicBezTo>
                  <a:cubicBezTo>
                    <a:pt x="92214" y="48447"/>
                    <a:pt x="86535" y="51971"/>
                    <a:pt x="80331" y="52495"/>
                  </a:cubicBezTo>
                  <a:cubicBezTo>
                    <a:pt x="79665" y="52551"/>
                    <a:pt x="78998" y="52578"/>
                    <a:pt x="78332" y="52578"/>
                  </a:cubicBezTo>
                  <a:cubicBezTo>
                    <a:pt x="74043" y="52578"/>
                    <a:pt x="69787" y="51484"/>
                    <a:pt x="65675" y="50185"/>
                  </a:cubicBezTo>
                  <a:cubicBezTo>
                    <a:pt x="57663" y="47660"/>
                    <a:pt x="49735" y="45235"/>
                    <a:pt x="41953" y="45235"/>
                  </a:cubicBezTo>
                  <a:cubicBezTo>
                    <a:pt x="35869" y="45235"/>
                    <a:pt x="29875" y="46718"/>
                    <a:pt x="24003" y="50793"/>
                  </a:cubicBezTo>
                  <a:cubicBezTo>
                    <a:pt x="16764" y="55817"/>
                    <a:pt x="10859" y="63223"/>
                    <a:pt x="6239" y="70664"/>
                  </a:cubicBezTo>
                  <a:cubicBezTo>
                    <a:pt x="4275" y="73807"/>
                    <a:pt x="2525" y="77116"/>
                    <a:pt x="1" y="79819"/>
                  </a:cubicBezTo>
                  <a:lnTo>
                    <a:pt x="1" y="79819"/>
                  </a:lnTo>
                  <a:cubicBezTo>
                    <a:pt x="380" y="79415"/>
                    <a:pt x="1846" y="79281"/>
                    <a:pt x="3697" y="79281"/>
                  </a:cubicBezTo>
                  <a:cubicBezTo>
                    <a:pt x="7292" y="79281"/>
                    <a:pt x="12337" y="79784"/>
                    <a:pt x="13680" y="79784"/>
                  </a:cubicBezTo>
                  <a:lnTo>
                    <a:pt x="140875" y="79784"/>
                  </a:lnTo>
                  <a:cubicBezTo>
                    <a:pt x="140875" y="79784"/>
                    <a:pt x="134588" y="4966"/>
                    <a:pt x="134588" y="4906"/>
                  </a:cubicBezTo>
                  <a:cubicBezTo>
                    <a:pt x="134172" y="1"/>
                    <a:pt x="122420" y="203"/>
                    <a:pt x="119182" y="96"/>
                  </a:cubicBezTo>
                  <a:cubicBezTo>
                    <a:pt x="118439" y="72"/>
                    <a:pt x="117675" y="58"/>
                    <a:pt x="116898" y="58"/>
                  </a:cubicBezTo>
                  <a:close/>
                  <a:moveTo>
                    <a:pt x="1" y="79819"/>
                  </a:moveTo>
                  <a:cubicBezTo>
                    <a:pt x="1" y="79819"/>
                    <a:pt x="0" y="79820"/>
                    <a:pt x="0" y="79820"/>
                  </a:cubicBezTo>
                  <a:cubicBezTo>
                    <a:pt x="0" y="79820"/>
                    <a:pt x="1" y="79819"/>
                    <a:pt x="1" y="7981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44"/>
            <p:cNvSpPr/>
            <p:nvPr/>
          </p:nvSpPr>
          <p:spPr>
            <a:xfrm>
              <a:off x="4258425" y="2047350"/>
              <a:ext cx="6346067" cy="3595736"/>
            </a:xfrm>
            <a:custGeom>
              <a:avLst/>
              <a:gdLst/>
              <a:ahLst/>
              <a:cxnLst/>
              <a:rect l="l" t="t" r="r" b="b"/>
              <a:pathLst>
                <a:path w="140875" h="79821" extrusionOk="0">
                  <a:moveTo>
                    <a:pt x="116898" y="58"/>
                  </a:moveTo>
                  <a:cubicBezTo>
                    <a:pt x="110209" y="58"/>
                    <a:pt x="102500" y="1133"/>
                    <a:pt x="98393" y="6775"/>
                  </a:cubicBezTo>
                  <a:cubicBezTo>
                    <a:pt x="93928" y="12907"/>
                    <a:pt x="96024" y="21563"/>
                    <a:pt x="96381" y="28552"/>
                  </a:cubicBezTo>
                  <a:cubicBezTo>
                    <a:pt x="96619" y="33302"/>
                    <a:pt x="96441" y="38196"/>
                    <a:pt x="94631" y="42589"/>
                  </a:cubicBezTo>
                  <a:cubicBezTo>
                    <a:pt x="92214" y="48447"/>
                    <a:pt x="86535" y="51971"/>
                    <a:pt x="80331" y="52495"/>
                  </a:cubicBezTo>
                  <a:cubicBezTo>
                    <a:pt x="79665" y="52551"/>
                    <a:pt x="78998" y="52578"/>
                    <a:pt x="78332" y="52578"/>
                  </a:cubicBezTo>
                  <a:cubicBezTo>
                    <a:pt x="74043" y="52578"/>
                    <a:pt x="69787" y="51484"/>
                    <a:pt x="65675" y="50185"/>
                  </a:cubicBezTo>
                  <a:cubicBezTo>
                    <a:pt x="57663" y="47660"/>
                    <a:pt x="49735" y="45235"/>
                    <a:pt x="41953" y="45235"/>
                  </a:cubicBezTo>
                  <a:cubicBezTo>
                    <a:pt x="35869" y="45235"/>
                    <a:pt x="29875" y="46718"/>
                    <a:pt x="24003" y="50793"/>
                  </a:cubicBezTo>
                  <a:cubicBezTo>
                    <a:pt x="16764" y="55817"/>
                    <a:pt x="10859" y="63223"/>
                    <a:pt x="6239" y="70664"/>
                  </a:cubicBezTo>
                  <a:cubicBezTo>
                    <a:pt x="4275" y="73807"/>
                    <a:pt x="2525" y="77116"/>
                    <a:pt x="1" y="79819"/>
                  </a:cubicBezTo>
                  <a:lnTo>
                    <a:pt x="1" y="79819"/>
                  </a:lnTo>
                  <a:cubicBezTo>
                    <a:pt x="380" y="79415"/>
                    <a:pt x="1846" y="79281"/>
                    <a:pt x="3697" y="79281"/>
                  </a:cubicBezTo>
                  <a:cubicBezTo>
                    <a:pt x="7292" y="79281"/>
                    <a:pt x="12337" y="79784"/>
                    <a:pt x="13680" y="79784"/>
                  </a:cubicBezTo>
                  <a:lnTo>
                    <a:pt x="140875" y="79784"/>
                  </a:lnTo>
                  <a:cubicBezTo>
                    <a:pt x="140875" y="79784"/>
                    <a:pt x="134588" y="4966"/>
                    <a:pt x="134588" y="4906"/>
                  </a:cubicBezTo>
                  <a:cubicBezTo>
                    <a:pt x="134172" y="1"/>
                    <a:pt x="122420" y="203"/>
                    <a:pt x="119182" y="96"/>
                  </a:cubicBezTo>
                  <a:cubicBezTo>
                    <a:pt x="118439" y="72"/>
                    <a:pt x="117675" y="58"/>
                    <a:pt x="116898" y="58"/>
                  </a:cubicBezTo>
                  <a:close/>
                  <a:moveTo>
                    <a:pt x="1" y="79819"/>
                  </a:moveTo>
                  <a:cubicBezTo>
                    <a:pt x="1" y="79819"/>
                    <a:pt x="0" y="79820"/>
                    <a:pt x="0" y="79820"/>
                  </a:cubicBezTo>
                  <a:cubicBezTo>
                    <a:pt x="0" y="79820"/>
                    <a:pt x="1" y="79819"/>
                    <a:pt x="1" y="79819"/>
                  </a:cubicBezTo>
                  <a:close/>
                </a:path>
              </a:pathLst>
            </a:custGeom>
            <a:solidFill>
              <a:srgbClr val="83D7DD">
                <a:alpha val="455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8" name="Google Shape;638;p44"/>
          <p:cNvSpPr txBox="1">
            <a:spLocks noGrp="1"/>
          </p:cNvSpPr>
          <p:nvPr>
            <p:ph type="title"/>
          </p:nvPr>
        </p:nvSpPr>
        <p:spPr>
          <a:xfrm>
            <a:off x="720000" y="733775"/>
            <a:ext cx="3790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OBJECTIVE</a:t>
            </a:r>
            <a:endParaRPr dirty="0"/>
          </a:p>
        </p:txBody>
      </p:sp>
      <p:sp>
        <p:nvSpPr>
          <p:cNvPr id="639" name="Google Shape;639;p44"/>
          <p:cNvSpPr txBox="1">
            <a:spLocks noGrp="1"/>
          </p:cNvSpPr>
          <p:nvPr>
            <p:ph type="subTitle" idx="1"/>
          </p:nvPr>
        </p:nvSpPr>
        <p:spPr>
          <a:xfrm>
            <a:off x="720000" y="1362125"/>
            <a:ext cx="3790800" cy="124794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To discern the presence of tumors from MRI scans, the classification involves three tumor types: Pituitary, Meningioma, and Glioma. Additionally, instances without tumors are also considered.</a:t>
            </a:r>
          </a:p>
        </p:txBody>
      </p:sp>
      <p:pic>
        <p:nvPicPr>
          <p:cNvPr id="640" name="Google Shape;640;p44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/>
          <a:srcRect l="15996" r="15996"/>
          <a:stretch/>
        </p:blipFill>
        <p:spPr>
          <a:xfrm>
            <a:off x="5373700" y="1615200"/>
            <a:ext cx="3055200" cy="2993100"/>
          </a:xfrm>
          <a:prstGeom prst="ellipse">
            <a:avLst/>
          </a:prstGeom>
        </p:spPr>
      </p:pic>
      <p:pic>
        <p:nvPicPr>
          <p:cNvPr id="641" name="Google Shape;641;p44"/>
          <p:cNvPicPr preferRelativeResize="0">
            <a:picLocks noGrp="1"/>
          </p:cNvPicPr>
          <p:nvPr>
            <p:ph type="pic" idx="3"/>
          </p:nvPr>
        </p:nvPicPr>
        <p:blipFill rotWithShape="1">
          <a:blip r:embed="rId4"/>
          <a:srcRect l="16232" r="16232"/>
          <a:stretch/>
        </p:blipFill>
        <p:spPr>
          <a:xfrm>
            <a:off x="720000" y="2262000"/>
            <a:ext cx="2378400" cy="2346300"/>
          </a:xfrm>
          <a:prstGeom prst="ellipse">
            <a:avLst/>
          </a:prstGeom>
        </p:spPr>
      </p:pic>
      <p:grpSp>
        <p:nvGrpSpPr>
          <p:cNvPr id="642" name="Google Shape;642;p44"/>
          <p:cNvGrpSpPr/>
          <p:nvPr/>
        </p:nvGrpSpPr>
        <p:grpSpPr>
          <a:xfrm rot="258657">
            <a:off x="7453072" y="953529"/>
            <a:ext cx="695653" cy="479786"/>
            <a:chOff x="4530850" y="3323263"/>
            <a:chExt cx="543250" cy="374675"/>
          </a:xfrm>
        </p:grpSpPr>
        <p:sp>
          <p:nvSpPr>
            <p:cNvPr id="643" name="Google Shape;643;p44"/>
            <p:cNvSpPr/>
            <p:nvPr/>
          </p:nvSpPr>
          <p:spPr>
            <a:xfrm>
              <a:off x="4530850" y="3323263"/>
              <a:ext cx="509625" cy="322650"/>
            </a:xfrm>
            <a:custGeom>
              <a:avLst/>
              <a:gdLst/>
              <a:ahLst/>
              <a:cxnLst/>
              <a:rect l="l" t="t" r="r" b="b"/>
              <a:pathLst>
                <a:path w="20385" h="12906" extrusionOk="0">
                  <a:moveTo>
                    <a:pt x="13217" y="1"/>
                  </a:moveTo>
                  <a:cubicBezTo>
                    <a:pt x="11331" y="1"/>
                    <a:pt x="9212" y="531"/>
                    <a:pt x="7180" y="1622"/>
                  </a:cubicBezTo>
                  <a:cubicBezTo>
                    <a:pt x="2465" y="4146"/>
                    <a:pt x="1" y="8706"/>
                    <a:pt x="1668" y="11814"/>
                  </a:cubicBezTo>
                  <a:cubicBezTo>
                    <a:pt x="2083" y="12588"/>
                    <a:pt x="2541" y="12905"/>
                    <a:pt x="3068" y="12905"/>
                  </a:cubicBezTo>
                  <a:cubicBezTo>
                    <a:pt x="4655" y="12905"/>
                    <a:pt x="6864" y="10033"/>
                    <a:pt x="10395" y="8147"/>
                  </a:cubicBezTo>
                  <a:cubicBezTo>
                    <a:pt x="15110" y="5623"/>
                    <a:pt x="20384" y="5789"/>
                    <a:pt x="18717" y="2682"/>
                  </a:cubicBezTo>
                  <a:cubicBezTo>
                    <a:pt x="17771" y="917"/>
                    <a:pt x="15695" y="1"/>
                    <a:pt x="132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44"/>
            <p:cNvSpPr/>
            <p:nvPr/>
          </p:nvSpPr>
          <p:spPr>
            <a:xfrm>
              <a:off x="4613900" y="3369363"/>
              <a:ext cx="460200" cy="328575"/>
            </a:xfrm>
            <a:custGeom>
              <a:avLst/>
              <a:gdLst/>
              <a:ahLst/>
              <a:cxnLst/>
              <a:rect l="l" t="t" r="r" b="b"/>
              <a:pathLst>
                <a:path w="18408" h="13143" extrusionOk="0">
                  <a:moveTo>
                    <a:pt x="12378" y="501"/>
                  </a:moveTo>
                  <a:cubicBezTo>
                    <a:pt x="14706" y="501"/>
                    <a:pt x="16648" y="1351"/>
                    <a:pt x="17526" y="2993"/>
                  </a:cubicBezTo>
                  <a:cubicBezTo>
                    <a:pt x="17800" y="3517"/>
                    <a:pt x="17872" y="3933"/>
                    <a:pt x="17741" y="4267"/>
                  </a:cubicBezTo>
                  <a:cubicBezTo>
                    <a:pt x="17419" y="5076"/>
                    <a:pt x="15979" y="5541"/>
                    <a:pt x="14157" y="6136"/>
                  </a:cubicBezTo>
                  <a:cubicBezTo>
                    <a:pt x="12716" y="6612"/>
                    <a:pt x="11085" y="7148"/>
                    <a:pt x="9490" y="7993"/>
                  </a:cubicBezTo>
                  <a:cubicBezTo>
                    <a:pt x="7871" y="8863"/>
                    <a:pt x="6501" y="9958"/>
                    <a:pt x="5406" y="10839"/>
                  </a:cubicBezTo>
                  <a:cubicBezTo>
                    <a:pt x="4334" y="11696"/>
                    <a:pt x="3441" y="12423"/>
                    <a:pt x="2727" y="12589"/>
                  </a:cubicBezTo>
                  <a:cubicBezTo>
                    <a:pt x="2626" y="12618"/>
                    <a:pt x="2525" y="12634"/>
                    <a:pt x="2427" y="12634"/>
                  </a:cubicBezTo>
                  <a:cubicBezTo>
                    <a:pt x="2363" y="12634"/>
                    <a:pt x="2300" y="12627"/>
                    <a:pt x="2239" y="12613"/>
                  </a:cubicBezTo>
                  <a:cubicBezTo>
                    <a:pt x="1882" y="12542"/>
                    <a:pt x="1572" y="12244"/>
                    <a:pt x="1274" y="11696"/>
                  </a:cubicBezTo>
                  <a:cubicBezTo>
                    <a:pt x="524" y="10303"/>
                    <a:pt x="655" y="8541"/>
                    <a:pt x="1632" y="6731"/>
                  </a:cubicBezTo>
                  <a:cubicBezTo>
                    <a:pt x="2632" y="4886"/>
                    <a:pt x="4382" y="3231"/>
                    <a:pt x="6573" y="2064"/>
                  </a:cubicBezTo>
                  <a:cubicBezTo>
                    <a:pt x="8529" y="1013"/>
                    <a:pt x="10570" y="501"/>
                    <a:pt x="12378" y="501"/>
                  </a:cubicBezTo>
                  <a:close/>
                  <a:moveTo>
                    <a:pt x="12350" y="0"/>
                  </a:moveTo>
                  <a:cubicBezTo>
                    <a:pt x="11467" y="0"/>
                    <a:pt x="10534" y="115"/>
                    <a:pt x="9585" y="350"/>
                  </a:cubicBezTo>
                  <a:cubicBezTo>
                    <a:pt x="8502" y="623"/>
                    <a:pt x="7406" y="1040"/>
                    <a:pt x="6335" y="1612"/>
                  </a:cubicBezTo>
                  <a:cubicBezTo>
                    <a:pt x="4061" y="2826"/>
                    <a:pt x="2227" y="4564"/>
                    <a:pt x="1191" y="6493"/>
                  </a:cubicBezTo>
                  <a:cubicBezTo>
                    <a:pt x="131" y="8458"/>
                    <a:pt x="0" y="10387"/>
                    <a:pt x="834" y="11934"/>
                  </a:cubicBezTo>
                  <a:cubicBezTo>
                    <a:pt x="1191" y="12625"/>
                    <a:pt x="1620" y="13006"/>
                    <a:pt x="2132" y="13113"/>
                  </a:cubicBezTo>
                  <a:cubicBezTo>
                    <a:pt x="2229" y="13133"/>
                    <a:pt x="2328" y="13142"/>
                    <a:pt x="2427" y="13142"/>
                  </a:cubicBezTo>
                  <a:cubicBezTo>
                    <a:pt x="3348" y="13142"/>
                    <a:pt x="4363" y="12328"/>
                    <a:pt x="5727" y="11232"/>
                  </a:cubicBezTo>
                  <a:cubicBezTo>
                    <a:pt x="6858" y="10327"/>
                    <a:pt x="8144" y="9291"/>
                    <a:pt x="9728" y="8446"/>
                  </a:cubicBezTo>
                  <a:cubicBezTo>
                    <a:pt x="11288" y="7612"/>
                    <a:pt x="12895" y="7089"/>
                    <a:pt x="14312" y="6624"/>
                  </a:cubicBezTo>
                  <a:cubicBezTo>
                    <a:pt x="16264" y="5981"/>
                    <a:pt x="17800" y="5481"/>
                    <a:pt x="18205" y="4457"/>
                  </a:cubicBezTo>
                  <a:cubicBezTo>
                    <a:pt x="18408" y="3969"/>
                    <a:pt x="18324" y="3410"/>
                    <a:pt x="17979" y="2755"/>
                  </a:cubicBezTo>
                  <a:cubicBezTo>
                    <a:pt x="17008" y="946"/>
                    <a:pt x="14880" y="0"/>
                    <a:pt x="1235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5" name="Google Shape;645;p44"/>
          <p:cNvSpPr/>
          <p:nvPr/>
        </p:nvSpPr>
        <p:spPr>
          <a:xfrm>
            <a:off x="4746450" y="3464000"/>
            <a:ext cx="191100" cy="191100"/>
          </a:xfrm>
          <a:prstGeom prst="plus">
            <a:avLst>
              <a:gd name="adj" fmla="val 33379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46" name="Google Shape;646;p44"/>
          <p:cNvGrpSpPr/>
          <p:nvPr/>
        </p:nvGrpSpPr>
        <p:grpSpPr>
          <a:xfrm rot="4273781">
            <a:off x="3036972" y="2428598"/>
            <a:ext cx="695575" cy="479733"/>
            <a:chOff x="4530850" y="3323263"/>
            <a:chExt cx="543250" cy="374675"/>
          </a:xfrm>
        </p:grpSpPr>
        <p:sp>
          <p:nvSpPr>
            <p:cNvPr id="647" name="Google Shape;647;p44"/>
            <p:cNvSpPr/>
            <p:nvPr/>
          </p:nvSpPr>
          <p:spPr>
            <a:xfrm>
              <a:off x="4530850" y="3323263"/>
              <a:ext cx="509625" cy="322650"/>
            </a:xfrm>
            <a:custGeom>
              <a:avLst/>
              <a:gdLst/>
              <a:ahLst/>
              <a:cxnLst/>
              <a:rect l="l" t="t" r="r" b="b"/>
              <a:pathLst>
                <a:path w="20385" h="12906" extrusionOk="0">
                  <a:moveTo>
                    <a:pt x="13217" y="1"/>
                  </a:moveTo>
                  <a:cubicBezTo>
                    <a:pt x="11331" y="1"/>
                    <a:pt x="9212" y="531"/>
                    <a:pt x="7180" y="1622"/>
                  </a:cubicBezTo>
                  <a:cubicBezTo>
                    <a:pt x="2465" y="4146"/>
                    <a:pt x="1" y="8706"/>
                    <a:pt x="1668" y="11814"/>
                  </a:cubicBezTo>
                  <a:cubicBezTo>
                    <a:pt x="2083" y="12588"/>
                    <a:pt x="2541" y="12905"/>
                    <a:pt x="3068" y="12905"/>
                  </a:cubicBezTo>
                  <a:cubicBezTo>
                    <a:pt x="4655" y="12905"/>
                    <a:pt x="6864" y="10033"/>
                    <a:pt x="10395" y="8147"/>
                  </a:cubicBezTo>
                  <a:cubicBezTo>
                    <a:pt x="15110" y="5623"/>
                    <a:pt x="20384" y="5789"/>
                    <a:pt x="18717" y="2682"/>
                  </a:cubicBezTo>
                  <a:cubicBezTo>
                    <a:pt x="17771" y="917"/>
                    <a:pt x="15695" y="1"/>
                    <a:pt x="132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44"/>
            <p:cNvSpPr/>
            <p:nvPr/>
          </p:nvSpPr>
          <p:spPr>
            <a:xfrm>
              <a:off x="4613900" y="3369363"/>
              <a:ext cx="460200" cy="328575"/>
            </a:xfrm>
            <a:custGeom>
              <a:avLst/>
              <a:gdLst/>
              <a:ahLst/>
              <a:cxnLst/>
              <a:rect l="l" t="t" r="r" b="b"/>
              <a:pathLst>
                <a:path w="18408" h="13143" extrusionOk="0">
                  <a:moveTo>
                    <a:pt x="12378" y="501"/>
                  </a:moveTo>
                  <a:cubicBezTo>
                    <a:pt x="14706" y="501"/>
                    <a:pt x="16648" y="1351"/>
                    <a:pt x="17526" y="2993"/>
                  </a:cubicBezTo>
                  <a:cubicBezTo>
                    <a:pt x="17800" y="3517"/>
                    <a:pt x="17872" y="3933"/>
                    <a:pt x="17741" y="4267"/>
                  </a:cubicBezTo>
                  <a:cubicBezTo>
                    <a:pt x="17419" y="5076"/>
                    <a:pt x="15979" y="5541"/>
                    <a:pt x="14157" y="6136"/>
                  </a:cubicBezTo>
                  <a:cubicBezTo>
                    <a:pt x="12716" y="6612"/>
                    <a:pt x="11085" y="7148"/>
                    <a:pt x="9490" y="7993"/>
                  </a:cubicBezTo>
                  <a:cubicBezTo>
                    <a:pt x="7871" y="8863"/>
                    <a:pt x="6501" y="9958"/>
                    <a:pt x="5406" y="10839"/>
                  </a:cubicBezTo>
                  <a:cubicBezTo>
                    <a:pt x="4334" y="11696"/>
                    <a:pt x="3441" y="12423"/>
                    <a:pt x="2727" y="12589"/>
                  </a:cubicBezTo>
                  <a:cubicBezTo>
                    <a:pt x="2626" y="12618"/>
                    <a:pt x="2525" y="12634"/>
                    <a:pt x="2427" y="12634"/>
                  </a:cubicBezTo>
                  <a:cubicBezTo>
                    <a:pt x="2363" y="12634"/>
                    <a:pt x="2300" y="12627"/>
                    <a:pt x="2239" y="12613"/>
                  </a:cubicBezTo>
                  <a:cubicBezTo>
                    <a:pt x="1882" y="12542"/>
                    <a:pt x="1572" y="12244"/>
                    <a:pt x="1274" y="11696"/>
                  </a:cubicBezTo>
                  <a:cubicBezTo>
                    <a:pt x="524" y="10303"/>
                    <a:pt x="655" y="8541"/>
                    <a:pt x="1632" y="6731"/>
                  </a:cubicBezTo>
                  <a:cubicBezTo>
                    <a:pt x="2632" y="4886"/>
                    <a:pt x="4382" y="3231"/>
                    <a:pt x="6573" y="2064"/>
                  </a:cubicBezTo>
                  <a:cubicBezTo>
                    <a:pt x="8529" y="1013"/>
                    <a:pt x="10570" y="501"/>
                    <a:pt x="12378" y="501"/>
                  </a:cubicBezTo>
                  <a:close/>
                  <a:moveTo>
                    <a:pt x="12350" y="0"/>
                  </a:moveTo>
                  <a:cubicBezTo>
                    <a:pt x="11467" y="0"/>
                    <a:pt x="10534" y="115"/>
                    <a:pt x="9585" y="350"/>
                  </a:cubicBezTo>
                  <a:cubicBezTo>
                    <a:pt x="8502" y="623"/>
                    <a:pt x="7406" y="1040"/>
                    <a:pt x="6335" y="1612"/>
                  </a:cubicBezTo>
                  <a:cubicBezTo>
                    <a:pt x="4061" y="2826"/>
                    <a:pt x="2227" y="4564"/>
                    <a:pt x="1191" y="6493"/>
                  </a:cubicBezTo>
                  <a:cubicBezTo>
                    <a:pt x="131" y="8458"/>
                    <a:pt x="0" y="10387"/>
                    <a:pt x="834" y="11934"/>
                  </a:cubicBezTo>
                  <a:cubicBezTo>
                    <a:pt x="1191" y="12625"/>
                    <a:pt x="1620" y="13006"/>
                    <a:pt x="2132" y="13113"/>
                  </a:cubicBezTo>
                  <a:cubicBezTo>
                    <a:pt x="2229" y="13133"/>
                    <a:pt x="2328" y="13142"/>
                    <a:pt x="2427" y="13142"/>
                  </a:cubicBezTo>
                  <a:cubicBezTo>
                    <a:pt x="3348" y="13142"/>
                    <a:pt x="4363" y="12328"/>
                    <a:pt x="5727" y="11232"/>
                  </a:cubicBezTo>
                  <a:cubicBezTo>
                    <a:pt x="6858" y="10327"/>
                    <a:pt x="8144" y="9291"/>
                    <a:pt x="9728" y="8446"/>
                  </a:cubicBezTo>
                  <a:cubicBezTo>
                    <a:pt x="11288" y="7612"/>
                    <a:pt x="12895" y="7089"/>
                    <a:pt x="14312" y="6624"/>
                  </a:cubicBezTo>
                  <a:cubicBezTo>
                    <a:pt x="16264" y="5981"/>
                    <a:pt x="17800" y="5481"/>
                    <a:pt x="18205" y="4457"/>
                  </a:cubicBezTo>
                  <a:cubicBezTo>
                    <a:pt x="18408" y="3969"/>
                    <a:pt x="18324" y="3410"/>
                    <a:pt x="17979" y="2755"/>
                  </a:cubicBezTo>
                  <a:cubicBezTo>
                    <a:pt x="17008" y="946"/>
                    <a:pt x="14880" y="0"/>
                    <a:pt x="123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9" name="Google Shape;649;p44"/>
          <p:cNvSpPr/>
          <p:nvPr/>
        </p:nvSpPr>
        <p:spPr>
          <a:xfrm>
            <a:off x="715088" y="4331463"/>
            <a:ext cx="191100" cy="191100"/>
          </a:xfrm>
          <a:prstGeom prst="plus">
            <a:avLst>
              <a:gd name="adj" fmla="val 33379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90219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41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>
                    <a:lumMod val="75000"/>
                  </a:schemeClr>
                </a:solidFill>
              </a:rPr>
              <a:t>Our statistics</a:t>
            </a:r>
            <a:endParaRPr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72" name="Google Shape;572;p41"/>
          <p:cNvSpPr txBox="1"/>
          <p:nvPr/>
        </p:nvSpPr>
        <p:spPr>
          <a:xfrm>
            <a:off x="5931425" y="1237900"/>
            <a:ext cx="2416800" cy="81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Understanding the numbers</a:t>
            </a:r>
            <a:endParaRPr sz="2000" b="1">
              <a:solidFill>
                <a:schemeClr val="accent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73" name="Google Shape;573;p41"/>
          <p:cNvSpPr txBox="1"/>
          <p:nvPr/>
        </p:nvSpPr>
        <p:spPr>
          <a:xfrm>
            <a:off x="5931425" y="2272497"/>
            <a:ext cx="2416800" cy="22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 dirty="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ONE METRIC COMPARISON.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IN" sz="1200" dirty="0">
              <a:solidFill>
                <a:schemeClr val="dk1"/>
              </a:solidFill>
              <a:latin typeface="Figtree"/>
              <a:ea typeface="Figtree"/>
              <a:cs typeface="Figtree"/>
              <a:sym typeface="Figtre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 dirty="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HIGHER ACCURACY IS SHOWN BY KNN!</a:t>
            </a:r>
            <a:endParaRPr sz="1200" dirty="0">
              <a:solidFill>
                <a:schemeClr val="dk1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pic>
        <p:nvPicPr>
          <p:cNvPr id="574" name="Google Shape;574;p41">
            <a:hlinkClick r:id="rId3"/>
          </p:cNvPr>
          <p:cNvPicPr preferRelativeResize="0"/>
          <p:nvPr/>
        </p:nvPicPr>
        <p:blipFill>
          <a:blip r:embed="rId4"/>
          <a:srcRect/>
          <a:stretch/>
        </p:blipFill>
        <p:spPr>
          <a:xfrm>
            <a:off x="795775" y="1453811"/>
            <a:ext cx="3843937" cy="286810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75" name="Google Shape;575;p41"/>
          <p:cNvGrpSpPr/>
          <p:nvPr/>
        </p:nvGrpSpPr>
        <p:grpSpPr>
          <a:xfrm rot="13669242">
            <a:off x="5275262" y="619861"/>
            <a:ext cx="695571" cy="479729"/>
            <a:chOff x="4530850" y="3323263"/>
            <a:chExt cx="543250" cy="374675"/>
          </a:xfrm>
        </p:grpSpPr>
        <p:sp>
          <p:nvSpPr>
            <p:cNvPr id="576" name="Google Shape;576;p41"/>
            <p:cNvSpPr/>
            <p:nvPr/>
          </p:nvSpPr>
          <p:spPr>
            <a:xfrm>
              <a:off x="4530850" y="3323263"/>
              <a:ext cx="509625" cy="322650"/>
            </a:xfrm>
            <a:custGeom>
              <a:avLst/>
              <a:gdLst/>
              <a:ahLst/>
              <a:cxnLst/>
              <a:rect l="l" t="t" r="r" b="b"/>
              <a:pathLst>
                <a:path w="20385" h="12906" extrusionOk="0">
                  <a:moveTo>
                    <a:pt x="13217" y="1"/>
                  </a:moveTo>
                  <a:cubicBezTo>
                    <a:pt x="11331" y="1"/>
                    <a:pt x="9212" y="531"/>
                    <a:pt x="7180" y="1622"/>
                  </a:cubicBezTo>
                  <a:cubicBezTo>
                    <a:pt x="2465" y="4146"/>
                    <a:pt x="1" y="8706"/>
                    <a:pt x="1668" y="11814"/>
                  </a:cubicBezTo>
                  <a:cubicBezTo>
                    <a:pt x="2083" y="12588"/>
                    <a:pt x="2541" y="12905"/>
                    <a:pt x="3068" y="12905"/>
                  </a:cubicBezTo>
                  <a:cubicBezTo>
                    <a:pt x="4655" y="12905"/>
                    <a:pt x="6864" y="10033"/>
                    <a:pt x="10395" y="8147"/>
                  </a:cubicBezTo>
                  <a:cubicBezTo>
                    <a:pt x="15110" y="5623"/>
                    <a:pt x="20384" y="5789"/>
                    <a:pt x="18717" y="2682"/>
                  </a:cubicBezTo>
                  <a:cubicBezTo>
                    <a:pt x="17771" y="917"/>
                    <a:pt x="15695" y="1"/>
                    <a:pt x="132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41"/>
            <p:cNvSpPr/>
            <p:nvPr/>
          </p:nvSpPr>
          <p:spPr>
            <a:xfrm>
              <a:off x="4613900" y="3369363"/>
              <a:ext cx="460200" cy="328575"/>
            </a:xfrm>
            <a:custGeom>
              <a:avLst/>
              <a:gdLst/>
              <a:ahLst/>
              <a:cxnLst/>
              <a:rect l="l" t="t" r="r" b="b"/>
              <a:pathLst>
                <a:path w="18408" h="13143" extrusionOk="0">
                  <a:moveTo>
                    <a:pt x="12378" y="501"/>
                  </a:moveTo>
                  <a:cubicBezTo>
                    <a:pt x="14706" y="501"/>
                    <a:pt x="16648" y="1351"/>
                    <a:pt x="17526" y="2993"/>
                  </a:cubicBezTo>
                  <a:cubicBezTo>
                    <a:pt x="17800" y="3517"/>
                    <a:pt x="17872" y="3933"/>
                    <a:pt x="17741" y="4267"/>
                  </a:cubicBezTo>
                  <a:cubicBezTo>
                    <a:pt x="17419" y="5076"/>
                    <a:pt x="15979" y="5541"/>
                    <a:pt x="14157" y="6136"/>
                  </a:cubicBezTo>
                  <a:cubicBezTo>
                    <a:pt x="12716" y="6612"/>
                    <a:pt x="11085" y="7148"/>
                    <a:pt x="9490" y="7993"/>
                  </a:cubicBezTo>
                  <a:cubicBezTo>
                    <a:pt x="7871" y="8863"/>
                    <a:pt x="6501" y="9958"/>
                    <a:pt x="5406" y="10839"/>
                  </a:cubicBezTo>
                  <a:cubicBezTo>
                    <a:pt x="4334" y="11696"/>
                    <a:pt x="3441" y="12423"/>
                    <a:pt x="2727" y="12589"/>
                  </a:cubicBezTo>
                  <a:cubicBezTo>
                    <a:pt x="2626" y="12618"/>
                    <a:pt x="2525" y="12634"/>
                    <a:pt x="2427" y="12634"/>
                  </a:cubicBezTo>
                  <a:cubicBezTo>
                    <a:pt x="2363" y="12634"/>
                    <a:pt x="2300" y="12627"/>
                    <a:pt x="2239" y="12613"/>
                  </a:cubicBezTo>
                  <a:cubicBezTo>
                    <a:pt x="1882" y="12542"/>
                    <a:pt x="1572" y="12244"/>
                    <a:pt x="1274" y="11696"/>
                  </a:cubicBezTo>
                  <a:cubicBezTo>
                    <a:pt x="524" y="10303"/>
                    <a:pt x="655" y="8541"/>
                    <a:pt x="1632" y="6731"/>
                  </a:cubicBezTo>
                  <a:cubicBezTo>
                    <a:pt x="2632" y="4886"/>
                    <a:pt x="4382" y="3231"/>
                    <a:pt x="6573" y="2064"/>
                  </a:cubicBezTo>
                  <a:cubicBezTo>
                    <a:pt x="8529" y="1013"/>
                    <a:pt x="10570" y="501"/>
                    <a:pt x="12378" y="501"/>
                  </a:cubicBezTo>
                  <a:close/>
                  <a:moveTo>
                    <a:pt x="12350" y="0"/>
                  </a:moveTo>
                  <a:cubicBezTo>
                    <a:pt x="11467" y="0"/>
                    <a:pt x="10534" y="115"/>
                    <a:pt x="9585" y="350"/>
                  </a:cubicBezTo>
                  <a:cubicBezTo>
                    <a:pt x="8502" y="623"/>
                    <a:pt x="7406" y="1040"/>
                    <a:pt x="6335" y="1612"/>
                  </a:cubicBezTo>
                  <a:cubicBezTo>
                    <a:pt x="4061" y="2826"/>
                    <a:pt x="2227" y="4564"/>
                    <a:pt x="1191" y="6493"/>
                  </a:cubicBezTo>
                  <a:cubicBezTo>
                    <a:pt x="131" y="8458"/>
                    <a:pt x="0" y="10387"/>
                    <a:pt x="834" y="11934"/>
                  </a:cubicBezTo>
                  <a:cubicBezTo>
                    <a:pt x="1191" y="12625"/>
                    <a:pt x="1620" y="13006"/>
                    <a:pt x="2132" y="13113"/>
                  </a:cubicBezTo>
                  <a:cubicBezTo>
                    <a:pt x="2229" y="13133"/>
                    <a:pt x="2328" y="13142"/>
                    <a:pt x="2427" y="13142"/>
                  </a:cubicBezTo>
                  <a:cubicBezTo>
                    <a:pt x="3348" y="13142"/>
                    <a:pt x="4363" y="12328"/>
                    <a:pt x="5727" y="11232"/>
                  </a:cubicBezTo>
                  <a:cubicBezTo>
                    <a:pt x="6858" y="10327"/>
                    <a:pt x="8144" y="9291"/>
                    <a:pt x="9728" y="8446"/>
                  </a:cubicBezTo>
                  <a:cubicBezTo>
                    <a:pt x="11288" y="7612"/>
                    <a:pt x="12895" y="7089"/>
                    <a:pt x="14312" y="6624"/>
                  </a:cubicBezTo>
                  <a:cubicBezTo>
                    <a:pt x="16264" y="5981"/>
                    <a:pt x="17800" y="5481"/>
                    <a:pt x="18205" y="4457"/>
                  </a:cubicBezTo>
                  <a:cubicBezTo>
                    <a:pt x="18408" y="3969"/>
                    <a:pt x="18324" y="3410"/>
                    <a:pt x="17979" y="2755"/>
                  </a:cubicBezTo>
                  <a:cubicBezTo>
                    <a:pt x="17008" y="946"/>
                    <a:pt x="14880" y="0"/>
                    <a:pt x="1235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8" name="Google Shape;578;p41"/>
          <p:cNvSpPr/>
          <p:nvPr/>
        </p:nvSpPr>
        <p:spPr>
          <a:xfrm>
            <a:off x="5468700" y="4130813"/>
            <a:ext cx="191100" cy="191100"/>
          </a:xfrm>
          <a:prstGeom prst="plus">
            <a:avLst>
              <a:gd name="adj" fmla="val 33379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214734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6E82192-B1F9-377E-E015-249E0A7D44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8133" y="1221414"/>
            <a:ext cx="7111780" cy="2442878"/>
          </a:xfrm>
        </p:spPr>
        <p:txBody>
          <a:bodyPr/>
          <a:lstStyle/>
          <a:p>
            <a:pPr algn="ctr"/>
            <a:r>
              <a:rPr lang="en-IN" sz="5000" dirty="0">
                <a:solidFill>
                  <a:schemeClr val="accent1">
                    <a:lumMod val="75000"/>
                  </a:schemeClr>
                </a:solidFill>
              </a:rPr>
              <a:t>CONGRATULATIONS KNN!</a:t>
            </a:r>
          </a:p>
        </p:txBody>
      </p:sp>
      <p:grpSp>
        <p:nvGrpSpPr>
          <p:cNvPr id="8" name="Google Shape;737;p48">
            <a:extLst>
              <a:ext uri="{FF2B5EF4-FFF2-40B4-BE49-F238E27FC236}">
                <a16:creationId xmlns:a16="http://schemas.microsoft.com/office/drawing/2014/main" id="{6550E16E-FEAA-5BD7-2356-59CC68C35470}"/>
              </a:ext>
            </a:extLst>
          </p:cNvPr>
          <p:cNvGrpSpPr/>
          <p:nvPr/>
        </p:nvGrpSpPr>
        <p:grpSpPr>
          <a:xfrm rot="8169584">
            <a:off x="8315676" y="2689365"/>
            <a:ext cx="695577" cy="479734"/>
            <a:chOff x="4530850" y="3323263"/>
            <a:chExt cx="543250" cy="374675"/>
          </a:xfrm>
        </p:grpSpPr>
        <p:sp>
          <p:nvSpPr>
            <p:cNvPr id="9" name="Google Shape;738;p48">
              <a:extLst>
                <a:ext uri="{FF2B5EF4-FFF2-40B4-BE49-F238E27FC236}">
                  <a16:creationId xmlns:a16="http://schemas.microsoft.com/office/drawing/2014/main" id="{51694E71-8623-9985-2314-81C2268B4104}"/>
                </a:ext>
              </a:extLst>
            </p:cNvPr>
            <p:cNvSpPr/>
            <p:nvPr/>
          </p:nvSpPr>
          <p:spPr>
            <a:xfrm>
              <a:off x="4530850" y="3323263"/>
              <a:ext cx="509625" cy="322650"/>
            </a:xfrm>
            <a:custGeom>
              <a:avLst/>
              <a:gdLst/>
              <a:ahLst/>
              <a:cxnLst/>
              <a:rect l="l" t="t" r="r" b="b"/>
              <a:pathLst>
                <a:path w="20385" h="12906" extrusionOk="0">
                  <a:moveTo>
                    <a:pt x="13217" y="1"/>
                  </a:moveTo>
                  <a:cubicBezTo>
                    <a:pt x="11331" y="1"/>
                    <a:pt x="9212" y="531"/>
                    <a:pt x="7180" y="1622"/>
                  </a:cubicBezTo>
                  <a:cubicBezTo>
                    <a:pt x="2465" y="4146"/>
                    <a:pt x="1" y="8706"/>
                    <a:pt x="1668" y="11814"/>
                  </a:cubicBezTo>
                  <a:cubicBezTo>
                    <a:pt x="2083" y="12588"/>
                    <a:pt x="2541" y="12905"/>
                    <a:pt x="3068" y="12905"/>
                  </a:cubicBezTo>
                  <a:cubicBezTo>
                    <a:pt x="4655" y="12905"/>
                    <a:pt x="6864" y="10033"/>
                    <a:pt x="10395" y="8147"/>
                  </a:cubicBezTo>
                  <a:cubicBezTo>
                    <a:pt x="15110" y="5623"/>
                    <a:pt x="20384" y="5789"/>
                    <a:pt x="18717" y="2682"/>
                  </a:cubicBezTo>
                  <a:cubicBezTo>
                    <a:pt x="17771" y="917"/>
                    <a:pt x="15695" y="1"/>
                    <a:pt x="132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739;p48">
              <a:extLst>
                <a:ext uri="{FF2B5EF4-FFF2-40B4-BE49-F238E27FC236}">
                  <a16:creationId xmlns:a16="http://schemas.microsoft.com/office/drawing/2014/main" id="{489490A2-0F60-CEB1-92D4-6E07959ED9FD}"/>
                </a:ext>
              </a:extLst>
            </p:cNvPr>
            <p:cNvSpPr/>
            <p:nvPr/>
          </p:nvSpPr>
          <p:spPr>
            <a:xfrm>
              <a:off x="4613900" y="3369363"/>
              <a:ext cx="460200" cy="328575"/>
            </a:xfrm>
            <a:custGeom>
              <a:avLst/>
              <a:gdLst/>
              <a:ahLst/>
              <a:cxnLst/>
              <a:rect l="l" t="t" r="r" b="b"/>
              <a:pathLst>
                <a:path w="18408" h="13143" extrusionOk="0">
                  <a:moveTo>
                    <a:pt x="12378" y="501"/>
                  </a:moveTo>
                  <a:cubicBezTo>
                    <a:pt x="14706" y="501"/>
                    <a:pt x="16648" y="1351"/>
                    <a:pt x="17526" y="2993"/>
                  </a:cubicBezTo>
                  <a:cubicBezTo>
                    <a:pt x="17800" y="3517"/>
                    <a:pt x="17872" y="3933"/>
                    <a:pt x="17741" y="4267"/>
                  </a:cubicBezTo>
                  <a:cubicBezTo>
                    <a:pt x="17419" y="5076"/>
                    <a:pt x="15979" y="5541"/>
                    <a:pt x="14157" y="6136"/>
                  </a:cubicBezTo>
                  <a:cubicBezTo>
                    <a:pt x="12716" y="6612"/>
                    <a:pt x="11085" y="7148"/>
                    <a:pt x="9490" y="7993"/>
                  </a:cubicBezTo>
                  <a:cubicBezTo>
                    <a:pt x="7871" y="8863"/>
                    <a:pt x="6501" y="9958"/>
                    <a:pt x="5406" y="10839"/>
                  </a:cubicBezTo>
                  <a:cubicBezTo>
                    <a:pt x="4334" y="11696"/>
                    <a:pt x="3441" y="12423"/>
                    <a:pt x="2727" y="12589"/>
                  </a:cubicBezTo>
                  <a:cubicBezTo>
                    <a:pt x="2626" y="12618"/>
                    <a:pt x="2525" y="12634"/>
                    <a:pt x="2427" y="12634"/>
                  </a:cubicBezTo>
                  <a:cubicBezTo>
                    <a:pt x="2363" y="12634"/>
                    <a:pt x="2300" y="12627"/>
                    <a:pt x="2239" y="12613"/>
                  </a:cubicBezTo>
                  <a:cubicBezTo>
                    <a:pt x="1882" y="12542"/>
                    <a:pt x="1572" y="12244"/>
                    <a:pt x="1274" y="11696"/>
                  </a:cubicBezTo>
                  <a:cubicBezTo>
                    <a:pt x="524" y="10303"/>
                    <a:pt x="655" y="8541"/>
                    <a:pt x="1632" y="6731"/>
                  </a:cubicBezTo>
                  <a:cubicBezTo>
                    <a:pt x="2632" y="4886"/>
                    <a:pt x="4382" y="3231"/>
                    <a:pt x="6573" y="2064"/>
                  </a:cubicBezTo>
                  <a:cubicBezTo>
                    <a:pt x="8529" y="1013"/>
                    <a:pt x="10570" y="501"/>
                    <a:pt x="12378" y="501"/>
                  </a:cubicBezTo>
                  <a:close/>
                  <a:moveTo>
                    <a:pt x="12350" y="0"/>
                  </a:moveTo>
                  <a:cubicBezTo>
                    <a:pt x="11467" y="0"/>
                    <a:pt x="10534" y="115"/>
                    <a:pt x="9585" y="350"/>
                  </a:cubicBezTo>
                  <a:cubicBezTo>
                    <a:pt x="8502" y="623"/>
                    <a:pt x="7406" y="1040"/>
                    <a:pt x="6335" y="1612"/>
                  </a:cubicBezTo>
                  <a:cubicBezTo>
                    <a:pt x="4061" y="2826"/>
                    <a:pt x="2227" y="4564"/>
                    <a:pt x="1191" y="6493"/>
                  </a:cubicBezTo>
                  <a:cubicBezTo>
                    <a:pt x="131" y="8458"/>
                    <a:pt x="0" y="10387"/>
                    <a:pt x="834" y="11934"/>
                  </a:cubicBezTo>
                  <a:cubicBezTo>
                    <a:pt x="1191" y="12625"/>
                    <a:pt x="1620" y="13006"/>
                    <a:pt x="2132" y="13113"/>
                  </a:cubicBezTo>
                  <a:cubicBezTo>
                    <a:pt x="2229" y="13133"/>
                    <a:pt x="2328" y="13142"/>
                    <a:pt x="2427" y="13142"/>
                  </a:cubicBezTo>
                  <a:cubicBezTo>
                    <a:pt x="3348" y="13142"/>
                    <a:pt x="4363" y="12328"/>
                    <a:pt x="5727" y="11232"/>
                  </a:cubicBezTo>
                  <a:cubicBezTo>
                    <a:pt x="6858" y="10327"/>
                    <a:pt x="8144" y="9291"/>
                    <a:pt x="9728" y="8446"/>
                  </a:cubicBezTo>
                  <a:cubicBezTo>
                    <a:pt x="11288" y="7612"/>
                    <a:pt x="12895" y="7089"/>
                    <a:pt x="14312" y="6624"/>
                  </a:cubicBezTo>
                  <a:cubicBezTo>
                    <a:pt x="16264" y="5981"/>
                    <a:pt x="17800" y="5481"/>
                    <a:pt x="18205" y="4457"/>
                  </a:cubicBezTo>
                  <a:cubicBezTo>
                    <a:pt x="18408" y="3969"/>
                    <a:pt x="18324" y="3410"/>
                    <a:pt x="17979" y="2755"/>
                  </a:cubicBezTo>
                  <a:cubicBezTo>
                    <a:pt x="17008" y="946"/>
                    <a:pt x="14880" y="0"/>
                    <a:pt x="1235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" name="Google Shape;740;p48">
            <a:extLst>
              <a:ext uri="{FF2B5EF4-FFF2-40B4-BE49-F238E27FC236}">
                <a16:creationId xmlns:a16="http://schemas.microsoft.com/office/drawing/2014/main" id="{3F0032A8-7005-00C5-C0B3-9BEC198D009C}"/>
              </a:ext>
            </a:extLst>
          </p:cNvPr>
          <p:cNvGrpSpPr/>
          <p:nvPr/>
        </p:nvGrpSpPr>
        <p:grpSpPr>
          <a:xfrm rot="7980973">
            <a:off x="1961535" y="808900"/>
            <a:ext cx="695566" cy="479726"/>
            <a:chOff x="4530850" y="3323263"/>
            <a:chExt cx="543250" cy="374675"/>
          </a:xfrm>
        </p:grpSpPr>
        <p:sp>
          <p:nvSpPr>
            <p:cNvPr id="12" name="Google Shape;741;p48">
              <a:extLst>
                <a:ext uri="{FF2B5EF4-FFF2-40B4-BE49-F238E27FC236}">
                  <a16:creationId xmlns:a16="http://schemas.microsoft.com/office/drawing/2014/main" id="{B1F8AF45-2FBE-126E-2030-0A97AFD42956}"/>
                </a:ext>
              </a:extLst>
            </p:cNvPr>
            <p:cNvSpPr/>
            <p:nvPr/>
          </p:nvSpPr>
          <p:spPr>
            <a:xfrm>
              <a:off x="4530850" y="3323263"/>
              <a:ext cx="509625" cy="322650"/>
            </a:xfrm>
            <a:custGeom>
              <a:avLst/>
              <a:gdLst/>
              <a:ahLst/>
              <a:cxnLst/>
              <a:rect l="l" t="t" r="r" b="b"/>
              <a:pathLst>
                <a:path w="20385" h="12906" extrusionOk="0">
                  <a:moveTo>
                    <a:pt x="13217" y="1"/>
                  </a:moveTo>
                  <a:cubicBezTo>
                    <a:pt x="11331" y="1"/>
                    <a:pt x="9212" y="531"/>
                    <a:pt x="7180" y="1622"/>
                  </a:cubicBezTo>
                  <a:cubicBezTo>
                    <a:pt x="2465" y="4146"/>
                    <a:pt x="1" y="8706"/>
                    <a:pt x="1668" y="11814"/>
                  </a:cubicBezTo>
                  <a:cubicBezTo>
                    <a:pt x="2083" y="12588"/>
                    <a:pt x="2541" y="12905"/>
                    <a:pt x="3068" y="12905"/>
                  </a:cubicBezTo>
                  <a:cubicBezTo>
                    <a:pt x="4655" y="12905"/>
                    <a:pt x="6864" y="10033"/>
                    <a:pt x="10395" y="8147"/>
                  </a:cubicBezTo>
                  <a:cubicBezTo>
                    <a:pt x="15110" y="5623"/>
                    <a:pt x="20384" y="5789"/>
                    <a:pt x="18717" y="2682"/>
                  </a:cubicBezTo>
                  <a:cubicBezTo>
                    <a:pt x="17771" y="917"/>
                    <a:pt x="15695" y="1"/>
                    <a:pt x="132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742;p48">
              <a:extLst>
                <a:ext uri="{FF2B5EF4-FFF2-40B4-BE49-F238E27FC236}">
                  <a16:creationId xmlns:a16="http://schemas.microsoft.com/office/drawing/2014/main" id="{14AB3A38-7933-614F-55DB-3190E60AE3D8}"/>
                </a:ext>
              </a:extLst>
            </p:cNvPr>
            <p:cNvSpPr/>
            <p:nvPr/>
          </p:nvSpPr>
          <p:spPr>
            <a:xfrm>
              <a:off x="4613900" y="3369363"/>
              <a:ext cx="460200" cy="328575"/>
            </a:xfrm>
            <a:custGeom>
              <a:avLst/>
              <a:gdLst/>
              <a:ahLst/>
              <a:cxnLst/>
              <a:rect l="l" t="t" r="r" b="b"/>
              <a:pathLst>
                <a:path w="18408" h="13143" extrusionOk="0">
                  <a:moveTo>
                    <a:pt x="12378" y="501"/>
                  </a:moveTo>
                  <a:cubicBezTo>
                    <a:pt x="14706" y="501"/>
                    <a:pt x="16648" y="1351"/>
                    <a:pt x="17526" y="2993"/>
                  </a:cubicBezTo>
                  <a:cubicBezTo>
                    <a:pt x="17800" y="3517"/>
                    <a:pt x="17872" y="3933"/>
                    <a:pt x="17741" y="4267"/>
                  </a:cubicBezTo>
                  <a:cubicBezTo>
                    <a:pt x="17419" y="5076"/>
                    <a:pt x="15979" y="5541"/>
                    <a:pt x="14157" y="6136"/>
                  </a:cubicBezTo>
                  <a:cubicBezTo>
                    <a:pt x="12716" y="6612"/>
                    <a:pt x="11085" y="7148"/>
                    <a:pt x="9490" y="7993"/>
                  </a:cubicBezTo>
                  <a:cubicBezTo>
                    <a:pt x="7871" y="8863"/>
                    <a:pt x="6501" y="9958"/>
                    <a:pt x="5406" y="10839"/>
                  </a:cubicBezTo>
                  <a:cubicBezTo>
                    <a:pt x="4334" y="11696"/>
                    <a:pt x="3441" y="12423"/>
                    <a:pt x="2727" y="12589"/>
                  </a:cubicBezTo>
                  <a:cubicBezTo>
                    <a:pt x="2626" y="12618"/>
                    <a:pt x="2525" y="12634"/>
                    <a:pt x="2427" y="12634"/>
                  </a:cubicBezTo>
                  <a:cubicBezTo>
                    <a:pt x="2363" y="12634"/>
                    <a:pt x="2300" y="12627"/>
                    <a:pt x="2239" y="12613"/>
                  </a:cubicBezTo>
                  <a:cubicBezTo>
                    <a:pt x="1882" y="12542"/>
                    <a:pt x="1572" y="12244"/>
                    <a:pt x="1274" y="11696"/>
                  </a:cubicBezTo>
                  <a:cubicBezTo>
                    <a:pt x="524" y="10303"/>
                    <a:pt x="655" y="8541"/>
                    <a:pt x="1632" y="6731"/>
                  </a:cubicBezTo>
                  <a:cubicBezTo>
                    <a:pt x="2632" y="4886"/>
                    <a:pt x="4382" y="3231"/>
                    <a:pt x="6573" y="2064"/>
                  </a:cubicBezTo>
                  <a:cubicBezTo>
                    <a:pt x="8529" y="1013"/>
                    <a:pt x="10570" y="501"/>
                    <a:pt x="12378" y="501"/>
                  </a:cubicBezTo>
                  <a:close/>
                  <a:moveTo>
                    <a:pt x="12350" y="0"/>
                  </a:moveTo>
                  <a:cubicBezTo>
                    <a:pt x="11467" y="0"/>
                    <a:pt x="10534" y="115"/>
                    <a:pt x="9585" y="350"/>
                  </a:cubicBezTo>
                  <a:cubicBezTo>
                    <a:pt x="8502" y="623"/>
                    <a:pt x="7406" y="1040"/>
                    <a:pt x="6335" y="1612"/>
                  </a:cubicBezTo>
                  <a:cubicBezTo>
                    <a:pt x="4061" y="2826"/>
                    <a:pt x="2227" y="4564"/>
                    <a:pt x="1191" y="6493"/>
                  </a:cubicBezTo>
                  <a:cubicBezTo>
                    <a:pt x="131" y="8458"/>
                    <a:pt x="0" y="10387"/>
                    <a:pt x="834" y="11934"/>
                  </a:cubicBezTo>
                  <a:cubicBezTo>
                    <a:pt x="1191" y="12625"/>
                    <a:pt x="1620" y="13006"/>
                    <a:pt x="2132" y="13113"/>
                  </a:cubicBezTo>
                  <a:cubicBezTo>
                    <a:pt x="2229" y="13133"/>
                    <a:pt x="2328" y="13142"/>
                    <a:pt x="2427" y="13142"/>
                  </a:cubicBezTo>
                  <a:cubicBezTo>
                    <a:pt x="3348" y="13142"/>
                    <a:pt x="4363" y="12328"/>
                    <a:pt x="5727" y="11232"/>
                  </a:cubicBezTo>
                  <a:cubicBezTo>
                    <a:pt x="6858" y="10327"/>
                    <a:pt x="8144" y="9291"/>
                    <a:pt x="9728" y="8446"/>
                  </a:cubicBezTo>
                  <a:cubicBezTo>
                    <a:pt x="11288" y="7612"/>
                    <a:pt x="12895" y="7089"/>
                    <a:pt x="14312" y="6624"/>
                  </a:cubicBezTo>
                  <a:cubicBezTo>
                    <a:pt x="16264" y="5981"/>
                    <a:pt x="17800" y="5481"/>
                    <a:pt x="18205" y="4457"/>
                  </a:cubicBezTo>
                  <a:cubicBezTo>
                    <a:pt x="18408" y="3969"/>
                    <a:pt x="18324" y="3410"/>
                    <a:pt x="17979" y="2755"/>
                  </a:cubicBezTo>
                  <a:cubicBezTo>
                    <a:pt x="17008" y="946"/>
                    <a:pt x="14880" y="0"/>
                    <a:pt x="123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743;p48">
            <a:extLst>
              <a:ext uri="{FF2B5EF4-FFF2-40B4-BE49-F238E27FC236}">
                <a16:creationId xmlns:a16="http://schemas.microsoft.com/office/drawing/2014/main" id="{665168FB-0836-A653-77CA-515A2040A523}"/>
              </a:ext>
            </a:extLst>
          </p:cNvPr>
          <p:cNvSpPr/>
          <p:nvPr/>
        </p:nvSpPr>
        <p:spPr>
          <a:xfrm>
            <a:off x="7573564" y="1321126"/>
            <a:ext cx="191100" cy="191100"/>
          </a:xfrm>
          <a:prstGeom prst="plus">
            <a:avLst>
              <a:gd name="adj" fmla="val 33379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5" name="Google Shape;737;p48">
            <a:extLst>
              <a:ext uri="{FF2B5EF4-FFF2-40B4-BE49-F238E27FC236}">
                <a16:creationId xmlns:a16="http://schemas.microsoft.com/office/drawing/2014/main" id="{B36132E3-33E9-DE5E-2132-B4D8C614C643}"/>
              </a:ext>
            </a:extLst>
          </p:cNvPr>
          <p:cNvGrpSpPr/>
          <p:nvPr/>
        </p:nvGrpSpPr>
        <p:grpSpPr>
          <a:xfrm rot="18742788">
            <a:off x="229200" y="569029"/>
            <a:ext cx="695577" cy="479734"/>
            <a:chOff x="4530850" y="3323263"/>
            <a:chExt cx="543250" cy="374675"/>
          </a:xfrm>
        </p:grpSpPr>
        <p:sp>
          <p:nvSpPr>
            <p:cNvPr id="16" name="Google Shape;738;p48">
              <a:extLst>
                <a:ext uri="{FF2B5EF4-FFF2-40B4-BE49-F238E27FC236}">
                  <a16:creationId xmlns:a16="http://schemas.microsoft.com/office/drawing/2014/main" id="{B056C4DE-1E29-821F-88FC-7324A44952D6}"/>
                </a:ext>
              </a:extLst>
            </p:cNvPr>
            <p:cNvSpPr/>
            <p:nvPr/>
          </p:nvSpPr>
          <p:spPr>
            <a:xfrm>
              <a:off x="4530850" y="3323263"/>
              <a:ext cx="509625" cy="322650"/>
            </a:xfrm>
            <a:custGeom>
              <a:avLst/>
              <a:gdLst/>
              <a:ahLst/>
              <a:cxnLst/>
              <a:rect l="l" t="t" r="r" b="b"/>
              <a:pathLst>
                <a:path w="20385" h="12906" extrusionOk="0">
                  <a:moveTo>
                    <a:pt x="13217" y="1"/>
                  </a:moveTo>
                  <a:cubicBezTo>
                    <a:pt x="11331" y="1"/>
                    <a:pt x="9212" y="531"/>
                    <a:pt x="7180" y="1622"/>
                  </a:cubicBezTo>
                  <a:cubicBezTo>
                    <a:pt x="2465" y="4146"/>
                    <a:pt x="1" y="8706"/>
                    <a:pt x="1668" y="11814"/>
                  </a:cubicBezTo>
                  <a:cubicBezTo>
                    <a:pt x="2083" y="12588"/>
                    <a:pt x="2541" y="12905"/>
                    <a:pt x="3068" y="12905"/>
                  </a:cubicBezTo>
                  <a:cubicBezTo>
                    <a:pt x="4655" y="12905"/>
                    <a:pt x="6864" y="10033"/>
                    <a:pt x="10395" y="8147"/>
                  </a:cubicBezTo>
                  <a:cubicBezTo>
                    <a:pt x="15110" y="5623"/>
                    <a:pt x="20384" y="5789"/>
                    <a:pt x="18717" y="2682"/>
                  </a:cubicBezTo>
                  <a:cubicBezTo>
                    <a:pt x="17771" y="917"/>
                    <a:pt x="15695" y="1"/>
                    <a:pt x="132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739;p48">
              <a:extLst>
                <a:ext uri="{FF2B5EF4-FFF2-40B4-BE49-F238E27FC236}">
                  <a16:creationId xmlns:a16="http://schemas.microsoft.com/office/drawing/2014/main" id="{C7E824A2-99A3-543E-6A36-EA405E9498CD}"/>
                </a:ext>
              </a:extLst>
            </p:cNvPr>
            <p:cNvSpPr/>
            <p:nvPr/>
          </p:nvSpPr>
          <p:spPr>
            <a:xfrm>
              <a:off x="4613900" y="3369363"/>
              <a:ext cx="460200" cy="328575"/>
            </a:xfrm>
            <a:custGeom>
              <a:avLst/>
              <a:gdLst/>
              <a:ahLst/>
              <a:cxnLst/>
              <a:rect l="l" t="t" r="r" b="b"/>
              <a:pathLst>
                <a:path w="18408" h="13143" extrusionOk="0">
                  <a:moveTo>
                    <a:pt x="12378" y="501"/>
                  </a:moveTo>
                  <a:cubicBezTo>
                    <a:pt x="14706" y="501"/>
                    <a:pt x="16648" y="1351"/>
                    <a:pt x="17526" y="2993"/>
                  </a:cubicBezTo>
                  <a:cubicBezTo>
                    <a:pt x="17800" y="3517"/>
                    <a:pt x="17872" y="3933"/>
                    <a:pt x="17741" y="4267"/>
                  </a:cubicBezTo>
                  <a:cubicBezTo>
                    <a:pt x="17419" y="5076"/>
                    <a:pt x="15979" y="5541"/>
                    <a:pt x="14157" y="6136"/>
                  </a:cubicBezTo>
                  <a:cubicBezTo>
                    <a:pt x="12716" y="6612"/>
                    <a:pt x="11085" y="7148"/>
                    <a:pt x="9490" y="7993"/>
                  </a:cubicBezTo>
                  <a:cubicBezTo>
                    <a:pt x="7871" y="8863"/>
                    <a:pt x="6501" y="9958"/>
                    <a:pt x="5406" y="10839"/>
                  </a:cubicBezTo>
                  <a:cubicBezTo>
                    <a:pt x="4334" y="11696"/>
                    <a:pt x="3441" y="12423"/>
                    <a:pt x="2727" y="12589"/>
                  </a:cubicBezTo>
                  <a:cubicBezTo>
                    <a:pt x="2626" y="12618"/>
                    <a:pt x="2525" y="12634"/>
                    <a:pt x="2427" y="12634"/>
                  </a:cubicBezTo>
                  <a:cubicBezTo>
                    <a:pt x="2363" y="12634"/>
                    <a:pt x="2300" y="12627"/>
                    <a:pt x="2239" y="12613"/>
                  </a:cubicBezTo>
                  <a:cubicBezTo>
                    <a:pt x="1882" y="12542"/>
                    <a:pt x="1572" y="12244"/>
                    <a:pt x="1274" y="11696"/>
                  </a:cubicBezTo>
                  <a:cubicBezTo>
                    <a:pt x="524" y="10303"/>
                    <a:pt x="655" y="8541"/>
                    <a:pt x="1632" y="6731"/>
                  </a:cubicBezTo>
                  <a:cubicBezTo>
                    <a:pt x="2632" y="4886"/>
                    <a:pt x="4382" y="3231"/>
                    <a:pt x="6573" y="2064"/>
                  </a:cubicBezTo>
                  <a:cubicBezTo>
                    <a:pt x="8529" y="1013"/>
                    <a:pt x="10570" y="501"/>
                    <a:pt x="12378" y="501"/>
                  </a:cubicBezTo>
                  <a:close/>
                  <a:moveTo>
                    <a:pt x="12350" y="0"/>
                  </a:moveTo>
                  <a:cubicBezTo>
                    <a:pt x="11467" y="0"/>
                    <a:pt x="10534" y="115"/>
                    <a:pt x="9585" y="350"/>
                  </a:cubicBezTo>
                  <a:cubicBezTo>
                    <a:pt x="8502" y="623"/>
                    <a:pt x="7406" y="1040"/>
                    <a:pt x="6335" y="1612"/>
                  </a:cubicBezTo>
                  <a:cubicBezTo>
                    <a:pt x="4061" y="2826"/>
                    <a:pt x="2227" y="4564"/>
                    <a:pt x="1191" y="6493"/>
                  </a:cubicBezTo>
                  <a:cubicBezTo>
                    <a:pt x="131" y="8458"/>
                    <a:pt x="0" y="10387"/>
                    <a:pt x="834" y="11934"/>
                  </a:cubicBezTo>
                  <a:cubicBezTo>
                    <a:pt x="1191" y="12625"/>
                    <a:pt x="1620" y="13006"/>
                    <a:pt x="2132" y="13113"/>
                  </a:cubicBezTo>
                  <a:cubicBezTo>
                    <a:pt x="2229" y="13133"/>
                    <a:pt x="2328" y="13142"/>
                    <a:pt x="2427" y="13142"/>
                  </a:cubicBezTo>
                  <a:cubicBezTo>
                    <a:pt x="3348" y="13142"/>
                    <a:pt x="4363" y="12328"/>
                    <a:pt x="5727" y="11232"/>
                  </a:cubicBezTo>
                  <a:cubicBezTo>
                    <a:pt x="6858" y="10327"/>
                    <a:pt x="8144" y="9291"/>
                    <a:pt x="9728" y="8446"/>
                  </a:cubicBezTo>
                  <a:cubicBezTo>
                    <a:pt x="11288" y="7612"/>
                    <a:pt x="12895" y="7089"/>
                    <a:pt x="14312" y="6624"/>
                  </a:cubicBezTo>
                  <a:cubicBezTo>
                    <a:pt x="16264" y="5981"/>
                    <a:pt x="17800" y="5481"/>
                    <a:pt x="18205" y="4457"/>
                  </a:cubicBezTo>
                  <a:cubicBezTo>
                    <a:pt x="18408" y="3969"/>
                    <a:pt x="18324" y="3410"/>
                    <a:pt x="17979" y="2755"/>
                  </a:cubicBezTo>
                  <a:cubicBezTo>
                    <a:pt x="17008" y="946"/>
                    <a:pt x="14880" y="0"/>
                    <a:pt x="1235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" name="Google Shape;740;p48">
            <a:extLst>
              <a:ext uri="{FF2B5EF4-FFF2-40B4-BE49-F238E27FC236}">
                <a16:creationId xmlns:a16="http://schemas.microsoft.com/office/drawing/2014/main" id="{6AB06452-5DD0-60E4-720A-576BF6AE77E0}"/>
              </a:ext>
            </a:extLst>
          </p:cNvPr>
          <p:cNvGrpSpPr/>
          <p:nvPr/>
        </p:nvGrpSpPr>
        <p:grpSpPr>
          <a:xfrm rot="11334885">
            <a:off x="1913219" y="4104798"/>
            <a:ext cx="695566" cy="479726"/>
            <a:chOff x="4530850" y="3323263"/>
            <a:chExt cx="543250" cy="374675"/>
          </a:xfrm>
        </p:grpSpPr>
        <p:sp>
          <p:nvSpPr>
            <p:cNvPr id="19" name="Google Shape;741;p48">
              <a:extLst>
                <a:ext uri="{FF2B5EF4-FFF2-40B4-BE49-F238E27FC236}">
                  <a16:creationId xmlns:a16="http://schemas.microsoft.com/office/drawing/2014/main" id="{6D8247F1-D5BE-2D1D-A046-3BAA898BEAB6}"/>
                </a:ext>
              </a:extLst>
            </p:cNvPr>
            <p:cNvSpPr/>
            <p:nvPr/>
          </p:nvSpPr>
          <p:spPr>
            <a:xfrm>
              <a:off x="4530850" y="3323263"/>
              <a:ext cx="509625" cy="322650"/>
            </a:xfrm>
            <a:custGeom>
              <a:avLst/>
              <a:gdLst/>
              <a:ahLst/>
              <a:cxnLst/>
              <a:rect l="l" t="t" r="r" b="b"/>
              <a:pathLst>
                <a:path w="20385" h="12906" extrusionOk="0">
                  <a:moveTo>
                    <a:pt x="13217" y="1"/>
                  </a:moveTo>
                  <a:cubicBezTo>
                    <a:pt x="11331" y="1"/>
                    <a:pt x="9212" y="531"/>
                    <a:pt x="7180" y="1622"/>
                  </a:cubicBezTo>
                  <a:cubicBezTo>
                    <a:pt x="2465" y="4146"/>
                    <a:pt x="1" y="8706"/>
                    <a:pt x="1668" y="11814"/>
                  </a:cubicBezTo>
                  <a:cubicBezTo>
                    <a:pt x="2083" y="12588"/>
                    <a:pt x="2541" y="12905"/>
                    <a:pt x="3068" y="12905"/>
                  </a:cubicBezTo>
                  <a:cubicBezTo>
                    <a:pt x="4655" y="12905"/>
                    <a:pt x="6864" y="10033"/>
                    <a:pt x="10395" y="8147"/>
                  </a:cubicBezTo>
                  <a:cubicBezTo>
                    <a:pt x="15110" y="5623"/>
                    <a:pt x="20384" y="5789"/>
                    <a:pt x="18717" y="2682"/>
                  </a:cubicBezTo>
                  <a:cubicBezTo>
                    <a:pt x="17771" y="917"/>
                    <a:pt x="15695" y="1"/>
                    <a:pt x="132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742;p48">
              <a:extLst>
                <a:ext uri="{FF2B5EF4-FFF2-40B4-BE49-F238E27FC236}">
                  <a16:creationId xmlns:a16="http://schemas.microsoft.com/office/drawing/2014/main" id="{CE3489CB-CD5D-6E5B-25EF-1166C514860C}"/>
                </a:ext>
              </a:extLst>
            </p:cNvPr>
            <p:cNvSpPr/>
            <p:nvPr/>
          </p:nvSpPr>
          <p:spPr>
            <a:xfrm>
              <a:off x="4613900" y="3369363"/>
              <a:ext cx="460200" cy="328575"/>
            </a:xfrm>
            <a:custGeom>
              <a:avLst/>
              <a:gdLst/>
              <a:ahLst/>
              <a:cxnLst/>
              <a:rect l="l" t="t" r="r" b="b"/>
              <a:pathLst>
                <a:path w="18408" h="13143" extrusionOk="0">
                  <a:moveTo>
                    <a:pt x="12378" y="501"/>
                  </a:moveTo>
                  <a:cubicBezTo>
                    <a:pt x="14706" y="501"/>
                    <a:pt x="16648" y="1351"/>
                    <a:pt x="17526" y="2993"/>
                  </a:cubicBezTo>
                  <a:cubicBezTo>
                    <a:pt x="17800" y="3517"/>
                    <a:pt x="17872" y="3933"/>
                    <a:pt x="17741" y="4267"/>
                  </a:cubicBezTo>
                  <a:cubicBezTo>
                    <a:pt x="17419" y="5076"/>
                    <a:pt x="15979" y="5541"/>
                    <a:pt x="14157" y="6136"/>
                  </a:cubicBezTo>
                  <a:cubicBezTo>
                    <a:pt x="12716" y="6612"/>
                    <a:pt x="11085" y="7148"/>
                    <a:pt x="9490" y="7993"/>
                  </a:cubicBezTo>
                  <a:cubicBezTo>
                    <a:pt x="7871" y="8863"/>
                    <a:pt x="6501" y="9958"/>
                    <a:pt x="5406" y="10839"/>
                  </a:cubicBezTo>
                  <a:cubicBezTo>
                    <a:pt x="4334" y="11696"/>
                    <a:pt x="3441" y="12423"/>
                    <a:pt x="2727" y="12589"/>
                  </a:cubicBezTo>
                  <a:cubicBezTo>
                    <a:pt x="2626" y="12618"/>
                    <a:pt x="2525" y="12634"/>
                    <a:pt x="2427" y="12634"/>
                  </a:cubicBezTo>
                  <a:cubicBezTo>
                    <a:pt x="2363" y="12634"/>
                    <a:pt x="2300" y="12627"/>
                    <a:pt x="2239" y="12613"/>
                  </a:cubicBezTo>
                  <a:cubicBezTo>
                    <a:pt x="1882" y="12542"/>
                    <a:pt x="1572" y="12244"/>
                    <a:pt x="1274" y="11696"/>
                  </a:cubicBezTo>
                  <a:cubicBezTo>
                    <a:pt x="524" y="10303"/>
                    <a:pt x="655" y="8541"/>
                    <a:pt x="1632" y="6731"/>
                  </a:cubicBezTo>
                  <a:cubicBezTo>
                    <a:pt x="2632" y="4886"/>
                    <a:pt x="4382" y="3231"/>
                    <a:pt x="6573" y="2064"/>
                  </a:cubicBezTo>
                  <a:cubicBezTo>
                    <a:pt x="8529" y="1013"/>
                    <a:pt x="10570" y="501"/>
                    <a:pt x="12378" y="501"/>
                  </a:cubicBezTo>
                  <a:close/>
                  <a:moveTo>
                    <a:pt x="12350" y="0"/>
                  </a:moveTo>
                  <a:cubicBezTo>
                    <a:pt x="11467" y="0"/>
                    <a:pt x="10534" y="115"/>
                    <a:pt x="9585" y="350"/>
                  </a:cubicBezTo>
                  <a:cubicBezTo>
                    <a:pt x="8502" y="623"/>
                    <a:pt x="7406" y="1040"/>
                    <a:pt x="6335" y="1612"/>
                  </a:cubicBezTo>
                  <a:cubicBezTo>
                    <a:pt x="4061" y="2826"/>
                    <a:pt x="2227" y="4564"/>
                    <a:pt x="1191" y="6493"/>
                  </a:cubicBezTo>
                  <a:cubicBezTo>
                    <a:pt x="131" y="8458"/>
                    <a:pt x="0" y="10387"/>
                    <a:pt x="834" y="11934"/>
                  </a:cubicBezTo>
                  <a:cubicBezTo>
                    <a:pt x="1191" y="12625"/>
                    <a:pt x="1620" y="13006"/>
                    <a:pt x="2132" y="13113"/>
                  </a:cubicBezTo>
                  <a:cubicBezTo>
                    <a:pt x="2229" y="13133"/>
                    <a:pt x="2328" y="13142"/>
                    <a:pt x="2427" y="13142"/>
                  </a:cubicBezTo>
                  <a:cubicBezTo>
                    <a:pt x="3348" y="13142"/>
                    <a:pt x="4363" y="12328"/>
                    <a:pt x="5727" y="11232"/>
                  </a:cubicBezTo>
                  <a:cubicBezTo>
                    <a:pt x="6858" y="10327"/>
                    <a:pt x="8144" y="9291"/>
                    <a:pt x="9728" y="8446"/>
                  </a:cubicBezTo>
                  <a:cubicBezTo>
                    <a:pt x="11288" y="7612"/>
                    <a:pt x="12895" y="7089"/>
                    <a:pt x="14312" y="6624"/>
                  </a:cubicBezTo>
                  <a:cubicBezTo>
                    <a:pt x="16264" y="5981"/>
                    <a:pt x="17800" y="5481"/>
                    <a:pt x="18205" y="4457"/>
                  </a:cubicBezTo>
                  <a:cubicBezTo>
                    <a:pt x="18408" y="3969"/>
                    <a:pt x="18324" y="3410"/>
                    <a:pt x="17979" y="2755"/>
                  </a:cubicBezTo>
                  <a:cubicBezTo>
                    <a:pt x="17008" y="946"/>
                    <a:pt x="14880" y="0"/>
                    <a:pt x="123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743;p48">
            <a:extLst>
              <a:ext uri="{FF2B5EF4-FFF2-40B4-BE49-F238E27FC236}">
                <a16:creationId xmlns:a16="http://schemas.microsoft.com/office/drawing/2014/main" id="{D40979C1-F1EA-9FA4-502C-B867993F2F10}"/>
              </a:ext>
            </a:extLst>
          </p:cNvPr>
          <p:cNvSpPr/>
          <p:nvPr/>
        </p:nvSpPr>
        <p:spPr>
          <a:xfrm>
            <a:off x="282016" y="156875"/>
            <a:ext cx="191100" cy="191100"/>
          </a:xfrm>
          <a:prstGeom prst="plus">
            <a:avLst>
              <a:gd name="adj" fmla="val 33379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743;p48">
            <a:extLst>
              <a:ext uri="{FF2B5EF4-FFF2-40B4-BE49-F238E27FC236}">
                <a16:creationId xmlns:a16="http://schemas.microsoft.com/office/drawing/2014/main" id="{5AFD7653-B990-BADE-89DD-1A9CBA45C7E5}"/>
              </a:ext>
            </a:extLst>
          </p:cNvPr>
          <p:cNvSpPr/>
          <p:nvPr/>
        </p:nvSpPr>
        <p:spPr>
          <a:xfrm>
            <a:off x="7442166" y="4565800"/>
            <a:ext cx="191100" cy="191100"/>
          </a:xfrm>
          <a:prstGeom prst="plus">
            <a:avLst>
              <a:gd name="adj" fmla="val 33379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02801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6E82192-B1F9-377E-E015-249E0A7D44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34370" y="396866"/>
            <a:ext cx="3671017" cy="935999"/>
          </a:xfrm>
        </p:spPr>
        <p:txBody>
          <a:bodyPr/>
          <a:lstStyle/>
          <a:p>
            <a:pPr algn="ctr"/>
            <a:r>
              <a:rPr lang="en-IN" sz="5000" dirty="0">
                <a:solidFill>
                  <a:schemeClr val="accent1">
                    <a:lumMod val="75000"/>
                  </a:schemeClr>
                </a:solidFill>
              </a:rPr>
              <a:t>FINDINGS</a:t>
            </a:r>
          </a:p>
        </p:txBody>
      </p:sp>
      <p:grpSp>
        <p:nvGrpSpPr>
          <p:cNvPr id="8" name="Google Shape;737;p48">
            <a:extLst>
              <a:ext uri="{FF2B5EF4-FFF2-40B4-BE49-F238E27FC236}">
                <a16:creationId xmlns:a16="http://schemas.microsoft.com/office/drawing/2014/main" id="{6550E16E-FEAA-5BD7-2356-59CC68C35470}"/>
              </a:ext>
            </a:extLst>
          </p:cNvPr>
          <p:cNvGrpSpPr/>
          <p:nvPr/>
        </p:nvGrpSpPr>
        <p:grpSpPr>
          <a:xfrm rot="3712030">
            <a:off x="8315676" y="2689365"/>
            <a:ext cx="695577" cy="479734"/>
            <a:chOff x="4530850" y="3323263"/>
            <a:chExt cx="543250" cy="374675"/>
          </a:xfrm>
        </p:grpSpPr>
        <p:sp>
          <p:nvSpPr>
            <p:cNvPr id="9" name="Google Shape;738;p48">
              <a:extLst>
                <a:ext uri="{FF2B5EF4-FFF2-40B4-BE49-F238E27FC236}">
                  <a16:creationId xmlns:a16="http://schemas.microsoft.com/office/drawing/2014/main" id="{51694E71-8623-9985-2314-81C2268B4104}"/>
                </a:ext>
              </a:extLst>
            </p:cNvPr>
            <p:cNvSpPr/>
            <p:nvPr/>
          </p:nvSpPr>
          <p:spPr>
            <a:xfrm>
              <a:off x="4530850" y="3323263"/>
              <a:ext cx="509625" cy="322650"/>
            </a:xfrm>
            <a:custGeom>
              <a:avLst/>
              <a:gdLst/>
              <a:ahLst/>
              <a:cxnLst/>
              <a:rect l="l" t="t" r="r" b="b"/>
              <a:pathLst>
                <a:path w="20385" h="12906" extrusionOk="0">
                  <a:moveTo>
                    <a:pt x="13217" y="1"/>
                  </a:moveTo>
                  <a:cubicBezTo>
                    <a:pt x="11331" y="1"/>
                    <a:pt x="9212" y="531"/>
                    <a:pt x="7180" y="1622"/>
                  </a:cubicBezTo>
                  <a:cubicBezTo>
                    <a:pt x="2465" y="4146"/>
                    <a:pt x="1" y="8706"/>
                    <a:pt x="1668" y="11814"/>
                  </a:cubicBezTo>
                  <a:cubicBezTo>
                    <a:pt x="2083" y="12588"/>
                    <a:pt x="2541" y="12905"/>
                    <a:pt x="3068" y="12905"/>
                  </a:cubicBezTo>
                  <a:cubicBezTo>
                    <a:pt x="4655" y="12905"/>
                    <a:pt x="6864" y="10033"/>
                    <a:pt x="10395" y="8147"/>
                  </a:cubicBezTo>
                  <a:cubicBezTo>
                    <a:pt x="15110" y="5623"/>
                    <a:pt x="20384" y="5789"/>
                    <a:pt x="18717" y="2682"/>
                  </a:cubicBezTo>
                  <a:cubicBezTo>
                    <a:pt x="17771" y="917"/>
                    <a:pt x="15695" y="1"/>
                    <a:pt x="132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739;p48">
              <a:extLst>
                <a:ext uri="{FF2B5EF4-FFF2-40B4-BE49-F238E27FC236}">
                  <a16:creationId xmlns:a16="http://schemas.microsoft.com/office/drawing/2014/main" id="{489490A2-0F60-CEB1-92D4-6E07959ED9FD}"/>
                </a:ext>
              </a:extLst>
            </p:cNvPr>
            <p:cNvSpPr/>
            <p:nvPr/>
          </p:nvSpPr>
          <p:spPr>
            <a:xfrm>
              <a:off x="4613900" y="3369363"/>
              <a:ext cx="460200" cy="328575"/>
            </a:xfrm>
            <a:custGeom>
              <a:avLst/>
              <a:gdLst/>
              <a:ahLst/>
              <a:cxnLst/>
              <a:rect l="l" t="t" r="r" b="b"/>
              <a:pathLst>
                <a:path w="18408" h="13143" extrusionOk="0">
                  <a:moveTo>
                    <a:pt x="12378" y="501"/>
                  </a:moveTo>
                  <a:cubicBezTo>
                    <a:pt x="14706" y="501"/>
                    <a:pt x="16648" y="1351"/>
                    <a:pt x="17526" y="2993"/>
                  </a:cubicBezTo>
                  <a:cubicBezTo>
                    <a:pt x="17800" y="3517"/>
                    <a:pt x="17872" y="3933"/>
                    <a:pt x="17741" y="4267"/>
                  </a:cubicBezTo>
                  <a:cubicBezTo>
                    <a:pt x="17419" y="5076"/>
                    <a:pt x="15979" y="5541"/>
                    <a:pt x="14157" y="6136"/>
                  </a:cubicBezTo>
                  <a:cubicBezTo>
                    <a:pt x="12716" y="6612"/>
                    <a:pt x="11085" y="7148"/>
                    <a:pt x="9490" y="7993"/>
                  </a:cubicBezTo>
                  <a:cubicBezTo>
                    <a:pt x="7871" y="8863"/>
                    <a:pt x="6501" y="9958"/>
                    <a:pt x="5406" y="10839"/>
                  </a:cubicBezTo>
                  <a:cubicBezTo>
                    <a:pt x="4334" y="11696"/>
                    <a:pt x="3441" y="12423"/>
                    <a:pt x="2727" y="12589"/>
                  </a:cubicBezTo>
                  <a:cubicBezTo>
                    <a:pt x="2626" y="12618"/>
                    <a:pt x="2525" y="12634"/>
                    <a:pt x="2427" y="12634"/>
                  </a:cubicBezTo>
                  <a:cubicBezTo>
                    <a:pt x="2363" y="12634"/>
                    <a:pt x="2300" y="12627"/>
                    <a:pt x="2239" y="12613"/>
                  </a:cubicBezTo>
                  <a:cubicBezTo>
                    <a:pt x="1882" y="12542"/>
                    <a:pt x="1572" y="12244"/>
                    <a:pt x="1274" y="11696"/>
                  </a:cubicBezTo>
                  <a:cubicBezTo>
                    <a:pt x="524" y="10303"/>
                    <a:pt x="655" y="8541"/>
                    <a:pt x="1632" y="6731"/>
                  </a:cubicBezTo>
                  <a:cubicBezTo>
                    <a:pt x="2632" y="4886"/>
                    <a:pt x="4382" y="3231"/>
                    <a:pt x="6573" y="2064"/>
                  </a:cubicBezTo>
                  <a:cubicBezTo>
                    <a:pt x="8529" y="1013"/>
                    <a:pt x="10570" y="501"/>
                    <a:pt x="12378" y="501"/>
                  </a:cubicBezTo>
                  <a:close/>
                  <a:moveTo>
                    <a:pt x="12350" y="0"/>
                  </a:moveTo>
                  <a:cubicBezTo>
                    <a:pt x="11467" y="0"/>
                    <a:pt x="10534" y="115"/>
                    <a:pt x="9585" y="350"/>
                  </a:cubicBezTo>
                  <a:cubicBezTo>
                    <a:pt x="8502" y="623"/>
                    <a:pt x="7406" y="1040"/>
                    <a:pt x="6335" y="1612"/>
                  </a:cubicBezTo>
                  <a:cubicBezTo>
                    <a:pt x="4061" y="2826"/>
                    <a:pt x="2227" y="4564"/>
                    <a:pt x="1191" y="6493"/>
                  </a:cubicBezTo>
                  <a:cubicBezTo>
                    <a:pt x="131" y="8458"/>
                    <a:pt x="0" y="10387"/>
                    <a:pt x="834" y="11934"/>
                  </a:cubicBezTo>
                  <a:cubicBezTo>
                    <a:pt x="1191" y="12625"/>
                    <a:pt x="1620" y="13006"/>
                    <a:pt x="2132" y="13113"/>
                  </a:cubicBezTo>
                  <a:cubicBezTo>
                    <a:pt x="2229" y="13133"/>
                    <a:pt x="2328" y="13142"/>
                    <a:pt x="2427" y="13142"/>
                  </a:cubicBezTo>
                  <a:cubicBezTo>
                    <a:pt x="3348" y="13142"/>
                    <a:pt x="4363" y="12328"/>
                    <a:pt x="5727" y="11232"/>
                  </a:cubicBezTo>
                  <a:cubicBezTo>
                    <a:pt x="6858" y="10327"/>
                    <a:pt x="8144" y="9291"/>
                    <a:pt x="9728" y="8446"/>
                  </a:cubicBezTo>
                  <a:cubicBezTo>
                    <a:pt x="11288" y="7612"/>
                    <a:pt x="12895" y="7089"/>
                    <a:pt x="14312" y="6624"/>
                  </a:cubicBezTo>
                  <a:cubicBezTo>
                    <a:pt x="16264" y="5981"/>
                    <a:pt x="17800" y="5481"/>
                    <a:pt x="18205" y="4457"/>
                  </a:cubicBezTo>
                  <a:cubicBezTo>
                    <a:pt x="18408" y="3969"/>
                    <a:pt x="18324" y="3410"/>
                    <a:pt x="17979" y="2755"/>
                  </a:cubicBezTo>
                  <a:cubicBezTo>
                    <a:pt x="17008" y="946"/>
                    <a:pt x="14880" y="0"/>
                    <a:pt x="1235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743;p48">
            <a:extLst>
              <a:ext uri="{FF2B5EF4-FFF2-40B4-BE49-F238E27FC236}">
                <a16:creationId xmlns:a16="http://schemas.microsoft.com/office/drawing/2014/main" id="{665168FB-0836-A653-77CA-515A2040A523}"/>
              </a:ext>
            </a:extLst>
          </p:cNvPr>
          <p:cNvSpPr/>
          <p:nvPr/>
        </p:nvSpPr>
        <p:spPr>
          <a:xfrm rot="16512211">
            <a:off x="7573564" y="1321126"/>
            <a:ext cx="191100" cy="191100"/>
          </a:xfrm>
          <a:prstGeom prst="plus">
            <a:avLst>
              <a:gd name="adj" fmla="val 33379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5" name="Google Shape;737;p48">
            <a:extLst>
              <a:ext uri="{FF2B5EF4-FFF2-40B4-BE49-F238E27FC236}">
                <a16:creationId xmlns:a16="http://schemas.microsoft.com/office/drawing/2014/main" id="{B36132E3-33E9-DE5E-2132-B4D8C614C643}"/>
              </a:ext>
            </a:extLst>
          </p:cNvPr>
          <p:cNvGrpSpPr/>
          <p:nvPr/>
        </p:nvGrpSpPr>
        <p:grpSpPr>
          <a:xfrm rot="13852566">
            <a:off x="229200" y="569029"/>
            <a:ext cx="695577" cy="479734"/>
            <a:chOff x="4530850" y="3323263"/>
            <a:chExt cx="543250" cy="374675"/>
          </a:xfrm>
        </p:grpSpPr>
        <p:sp>
          <p:nvSpPr>
            <p:cNvPr id="16" name="Google Shape;738;p48">
              <a:extLst>
                <a:ext uri="{FF2B5EF4-FFF2-40B4-BE49-F238E27FC236}">
                  <a16:creationId xmlns:a16="http://schemas.microsoft.com/office/drawing/2014/main" id="{B056C4DE-1E29-821F-88FC-7324A44952D6}"/>
                </a:ext>
              </a:extLst>
            </p:cNvPr>
            <p:cNvSpPr/>
            <p:nvPr/>
          </p:nvSpPr>
          <p:spPr>
            <a:xfrm>
              <a:off x="4530850" y="3323263"/>
              <a:ext cx="509625" cy="322650"/>
            </a:xfrm>
            <a:custGeom>
              <a:avLst/>
              <a:gdLst/>
              <a:ahLst/>
              <a:cxnLst/>
              <a:rect l="l" t="t" r="r" b="b"/>
              <a:pathLst>
                <a:path w="20385" h="12906" extrusionOk="0">
                  <a:moveTo>
                    <a:pt x="13217" y="1"/>
                  </a:moveTo>
                  <a:cubicBezTo>
                    <a:pt x="11331" y="1"/>
                    <a:pt x="9212" y="531"/>
                    <a:pt x="7180" y="1622"/>
                  </a:cubicBezTo>
                  <a:cubicBezTo>
                    <a:pt x="2465" y="4146"/>
                    <a:pt x="1" y="8706"/>
                    <a:pt x="1668" y="11814"/>
                  </a:cubicBezTo>
                  <a:cubicBezTo>
                    <a:pt x="2083" y="12588"/>
                    <a:pt x="2541" y="12905"/>
                    <a:pt x="3068" y="12905"/>
                  </a:cubicBezTo>
                  <a:cubicBezTo>
                    <a:pt x="4655" y="12905"/>
                    <a:pt x="6864" y="10033"/>
                    <a:pt x="10395" y="8147"/>
                  </a:cubicBezTo>
                  <a:cubicBezTo>
                    <a:pt x="15110" y="5623"/>
                    <a:pt x="20384" y="5789"/>
                    <a:pt x="18717" y="2682"/>
                  </a:cubicBezTo>
                  <a:cubicBezTo>
                    <a:pt x="17771" y="917"/>
                    <a:pt x="15695" y="1"/>
                    <a:pt x="132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739;p48">
              <a:extLst>
                <a:ext uri="{FF2B5EF4-FFF2-40B4-BE49-F238E27FC236}">
                  <a16:creationId xmlns:a16="http://schemas.microsoft.com/office/drawing/2014/main" id="{C7E824A2-99A3-543E-6A36-EA405E9498CD}"/>
                </a:ext>
              </a:extLst>
            </p:cNvPr>
            <p:cNvSpPr/>
            <p:nvPr/>
          </p:nvSpPr>
          <p:spPr>
            <a:xfrm>
              <a:off x="4613900" y="3369363"/>
              <a:ext cx="460200" cy="328575"/>
            </a:xfrm>
            <a:custGeom>
              <a:avLst/>
              <a:gdLst/>
              <a:ahLst/>
              <a:cxnLst/>
              <a:rect l="l" t="t" r="r" b="b"/>
              <a:pathLst>
                <a:path w="18408" h="13143" extrusionOk="0">
                  <a:moveTo>
                    <a:pt x="12378" y="501"/>
                  </a:moveTo>
                  <a:cubicBezTo>
                    <a:pt x="14706" y="501"/>
                    <a:pt x="16648" y="1351"/>
                    <a:pt x="17526" y="2993"/>
                  </a:cubicBezTo>
                  <a:cubicBezTo>
                    <a:pt x="17800" y="3517"/>
                    <a:pt x="17872" y="3933"/>
                    <a:pt x="17741" y="4267"/>
                  </a:cubicBezTo>
                  <a:cubicBezTo>
                    <a:pt x="17419" y="5076"/>
                    <a:pt x="15979" y="5541"/>
                    <a:pt x="14157" y="6136"/>
                  </a:cubicBezTo>
                  <a:cubicBezTo>
                    <a:pt x="12716" y="6612"/>
                    <a:pt x="11085" y="7148"/>
                    <a:pt x="9490" y="7993"/>
                  </a:cubicBezTo>
                  <a:cubicBezTo>
                    <a:pt x="7871" y="8863"/>
                    <a:pt x="6501" y="9958"/>
                    <a:pt x="5406" y="10839"/>
                  </a:cubicBezTo>
                  <a:cubicBezTo>
                    <a:pt x="4334" y="11696"/>
                    <a:pt x="3441" y="12423"/>
                    <a:pt x="2727" y="12589"/>
                  </a:cubicBezTo>
                  <a:cubicBezTo>
                    <a:pt x="2626" y="12618"/>
                    <a:pt x="2525" y="12634"/>
                    <a:pt x="2427" y="12634"/>
                  </a:cubicBezTo>
                  <a:cubicBezTo>
                    <a:pt x="2363" y="12634"/>
                    <a:pt x="2300" y="12627"/>
                    <a:pt x="2239" y="12613"/>
                  </a:cubicBezTo>
                  <a:cubicBezTo>
                    <a:pt x="1882" y="12542"/>
                    <a:pt x="1572" y="12244"/>
                    <a:pt x="1274" y="11696"/>
                  </a:cubicBezTo>
                  <a:cubicBezTo>
                    <a:pt x="524" y="10303"/>
                    <a:pt x="655" y="8541"/>
                    <a:pt x="1632" y="6731"/>
                  </a:cubicBezTo>
                  <a:cubicBezTo>
                    <a:pt x="2632" y="4886"/>
                    <a:pt x="4382" y="3231"/>
                    <a:pt x="6573" y="2064"/>
                  </a:cubicBezTo>
                  <a:cubicBezTo>
                    <a:pt x="8529" y="1013"/>
                    <a:pt x="10570" y="501"/>
                    <a:pt x="12378" y="501"/>
                  </a:cubicBezTo>
                  <a:close/>
                  <a:moveTo>
                    <a:pt x="12350" y="0"/>
                  </a:moveTo>
                  <a:cubicBezTo>
                    <a:pt x="11467" y="0"/>
                    <a:pt x="10534" y="115"/>
                    <a:pt x="9585" y="350"/>
                  </a:cubicBezTo>
                  <a:cubicBezTo>
                    <a:pt x="8502" y="623"/>
                    <a:pt x="7406" y="1040"/>
                    <a:pt x="6335" y="1612"/>
                  </a:cubicBezTo>
                  <a:cubicBezTo>
                    <a:pt x="4061" y="2826"/>
                    <a:pt x="2227" y="4564"/>
                    <a:pt x="1191" y="6493"/>
                  </a:cubicBezTo>
                  <a:cubicBezTo>
                    <a:pt x="131" y="8458"/>
                    <a:pt x="0" y="10387"/>
                    <a:pt x="834" y="11934"/>
                  </a:cubicBezTo>
                  <a:cubicBezTo>
                    <a:pt x="1191" y="12625"/>
                    <a:pt x="1620" y="13006"/>
                    <a:pt x="2132" y="13113"/>
                  </a:cubicBezTo>
                  <a:cubicBezTo>
                    <a:pt x="2229" y="13133"/>
                    <a:pt x="2328" y="13142"/>
                    <a:pt x="2427" y="13142"/>
                  </a:cubicBezTo>
                  <a:cubicBezTo>
                    <a:pt x="3348" y="13142"/>
                    <a:pt x="4363" y="12328"/>
                    <a:pt x="5727" y="11232"/>
                  </a:cubicBezTo>
                  <a:cubicBezTo>
                    <a:pt x="6858" y="10327"/>
                    <a:pt x="8144" y="9291"/>
                    <a:pt x="9728" y="8446"/>
                  </a:cubicBezTo>
                  <a:cubicBezTo>
                    <a:pt x="11288" y="7612"/>
                    <a:pt x="12895" y="7089"/>
                    <a:pt x="14312" y="6624"/>
                  </a:cubicBezTo>
                  <a:cubicBezTo>
                    <a:pt x="16264" y="5981"/>
                    <a:pt x="17800" y="5481"/>
                    <a:pt x="18205" y="4457"/>
                  </a:cubicBezTo>
                  <a:cubicBezTo>
                    <a:pt x="18408" y="3969"/>
                    <a:pt x="18324" y="3410"/>
                    <a:pt x="17979" y="2755"/>
                  </a:cubicBezTo>
                  <a:cubicBezTo>
                    <a:pt x="17008" y="946"/>
                    <a:pt x="14880" y="0"/>
                    <a:pt x="1235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" name="Google Shape;740;p48">
            <a:extLst>
              <a:ext uri="{FF2B5EF4-FFF2-40B4-BE49-F238E27FC236}">
                <a16:creationId xmlns:a16="http://schemas.microsoft.com/office/drawing/2014/main" id="{6AB06452-5DD0-60E4-720A-576BF6AE77E0}"/>
              </a:ext>
            </a:extLst>
          </p:cNvPr>
          <p:cNvGrpSpPr/>
          <p:nvPr/>
        </p:nvGrpSpPr>
        <p:grpSpPr>
          <a:xfrm rot="16504515">
            <a:off x="1913219" y="4104798"/>
            <a:ext cx="695566" cy="479726"/>
            <a:chOff x="4530850" y="3323263"/>
            <a:chExt cx="543250" cy="374675"/>
          </a:xfrm>
        </p:grpSpPr>
        <p:sp>
          <p:nvSpPr>
            <p:cNvPr id="19" name="Google Shape;741;p48">
              <a:extLst>
                <a:ext uri="{FF2B5EF4-FFF2-40B4-BE49-F238E27FC236}">
                  <a16:creationId xmlns:a16="http://schemas.microsoft.com/office/drawing/2014/main" id="{6D8247F1-D5BE-2D1D-A046-3BAA898BEAB6}"/>
                </a:ext>
              </a:extLst>
            </p:cNvPr>
            <p:cNvSpPr/>
            <p:nvPr/>
          </p:nvSpPr>
          <p:spPr>
            <a:xfrm>
              <a:off x="4530850" y="3323263"/>
              <a:ext cx="509625" cy="322650"/>
            </a:xfrm>
            <a:custGeom>
              <a:avLst/>
              <a:gdLst/>
              <a:ahLst/>
              <a:cxnLst/>
              <a:rect l="l" t="t" r="r" b="b"/>
              <a:pathLst>
                <a:path w="20385" h="12906" extrusionOk="0">
                  <a:moveTo>
                    <a:pt x="13217" y="1"/>
                  </a:moveTo>
                  <a:cubicBezTo>
                    <a:pt x="11331" y="1"/>
                    <a:pt x="9212" y="531"/>
                    <a:pt x="7180" y="1622"/>
                  </a:cubicBezTo>
                  <a:cubicBezTo>
                    <a:pt x="2465" y="4146"/>
                    <a:pt x="1" y="8706"/>
                    <a:pt x="1668" y="11814"/>
                  </a:cubicBezTo>
                  <a:cubicBezTo>
                    <a:pt x="2083" y="12588"/>
                    <a:pt x="2541" y="12905"/>
                    <a:pt x="3068" y="12905"/>
                  </a:cubicBezTo>
                  <a:cubicBezTo>
                    <a:pt x="4655" y="12905"/>
                    <a:pt x="6864" y="10033"/>
                    <a:pt x="10395" y="8147"/>
                  </a:cubicBezTo>
                  <a:cubicBezTo>
                    <a:pt x="15110" y="5623"/>
                    <a:pt x="20384" y="5789"/>
                    <a:pt x="18717" y="2682"/>
                  </a:cubicBezTo>
                  <a:cubicBezTo>
                    <a:pt x="17771" y="917"/>
                    <a:pt x="15695" y="1"/>
                    <a:pt x="132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742;p48">
              <a:extLst>
                <a:ext uri="{FF2B5EF4-FFF2-40B4-BE49-F238E27FC236}">
                  <a16:creationId xmlns:a16="http://schemas.microsoft.com/office/drawing/2014/main" id="{CE3489CB-CD5D-6E5B-25EF-1166C514860C}"/>
                </a:ext>
              </a:extLst>
            </p:cNvPr>
            <p:cNvSpPr/>
            <p:nvPr/>
          </p:nvSpPr>
          <p:spPr>
            <a:xfrm>
              <a:off x="4613900" y="3369363"/>
              <a:ext cx="460200" cy="328575"/>
            </a:xfrm>
            <a:custGeom>
              <a:avLst/>
              <a:gdLst/>
              <a:ahLst/>
              <a:cxnLst/>
              <a:rect l="l" t="t" r="r" b="b"/>
              <a:pathLst>
                <a:path w="18408" h="13143" extrusionOk="0">
                  <a:moveTo>
                    <a:pt x="12378" y="501"/>
                  </a:moveTo>
                  <a:cubicBezTo>
                    <a:pt x="14706" y="501"/>
                    <a:pt x="16648" y="1351"/>
                    <a:pt x="17526" y="2993"/>
                  </a:cubicBezTo>
                  <a:cubicBezTo>
                    <a:pt x="17800" y="3517"/>
                    <a:pt x="17872" y="3933"/>
                    <a:pt x="17741" y="4267"/>
                  </a:cubicBezTo>
                  <a:cubicBezTo>
                    <a:pt x="17419" y="5076"/>
                    <a:pt x="15979" y="5541"/>
                    <a:pt x="14157" y="6136"/>
                  </a:cubicBezTo>
                  <a:cubicBezTo>
                    <a:pt x="12716" y="6612"/>
                    <a:pt x="11085" y="7148"/>
                    <a:pt x="9490" y="7993"/>
                  </a:cubicBezTo>
                  <a:cubicBezTo>
                    <a:pt x="7871" y="8863"/>
                    <a:pt x="6501" y="9958"/>
                    <a:pt x="5406" y="10839"/>
                  </a:cubicBezTo>
                  <a:cubicBezTo>
                    <a:pt x="4334" y="11696"/>
                    <a:pt x="3441" y="12423"/>
                    <a:pt x="2727" y="12589"/>
                  </a:cubicBezTo>
                  <a:cubicBezTo>
                    <a:pt x="2626" y="12618"/>
                    <a:pt x="2525" y="12634"/>
                    <a:pt x="2427" y="12634"/>
                  </a:cubicBezTo>
                  <a:cubicBezTo>
                    <a:pt x="2363" y="12634"/>
                    <a:pt x="2300" y="12627"/>
                    <a:pt x="2239" y="12613"/>
                  </a:cubicBezTo>
                  <a:cubicBezTo>
                    <a:pt x="1882" y="12542"/>
                    <a:pt x="1572" y="12244"/>
                    <a:pt x="1274" y="11696"/>
                  </a:cubicBezTo>
                  <a:cubicBezTo>
                    <a:pt x="524" y="10303"/>
                    <a:pt x="655" y="8541"/>
                    <a:pt x="1632" y="6731"/>
                  </a:cubicBezTo>
                  <a:cubicBezTo>
                    <a:pt x="2632" y="4886"/>
                    <a:pt x="4382" y="3231"/>
                    <a:pt x="6573" y="2064"/>
                  </a:cubicBezTo>
                  <a:cubicBezTo>
                    <a:pt x="8529" y="1013"/>
                    <a:pt x="10570" y="501"/>
                    <a:pt x="12378" y="501"/>
                  </a:cubicBezTo>
                  <a:close/>
                  <a:moveTo>
                    <a:pt x="12350" y="0"/>
                  </a:moveTo>
                  <a:cubicBezTo>
                    <a:pt x="11467" y="0"/>
                    <a:pt x="10534" y="115"/>
                    <a:pt x="9585" y="350"/>
                  </a:cubicBezTo>
                  <a:cubicBezTo>
                    <a:pt x="8502" y="623"/>
                    <a:pt x="7406" y="1040"/>
                    <a:pt x="6335" y="1612"/>
                  </a:cubicBezTo>
                  <a:cubicBezTo>
                    <a:pt x="4061" y="2826"/>
                    <a:pt x="2227" y="4564"/>
                    <a:pt x="1191" y="6493"/>
                  </a:cubicBezTo>
                  <a:cubicBezTo>
                    <a:pt x="131" y="8458"/>
                    <a:pt x="0" y="10387"/>
                    <a:pt x="834" y="11934"/>
                  </a:cubicBezTo>
                  <a:cubicBezTo>
                    <a:pt x="1191" y="12625"/>
                    <a:pt x="1620" y="13006"/>
                    <a:pt x="2132" y="13113"/>
                  </a:cubicBezTo>
                  <a:cubicBezTo>
                    <a:pt x="2229" y="13133"/>
                    <a:pt x="2328" y="13142"/>
                    <a:pt x="2427" y="13142"/>
                  </a:cubicBezTo>
                  <a:cubicBezTo>
                    <a:pt x="3348" y="13142"/>
                    <a:pt x="4363" y="12328"/>
                    <a:pt x="5727" y="11232"/>
                  </a:cubicBezTo>
                  <a:cubicBezTo>
                    <a:pt x="6858" y="10327"/>
                    <a:pt x="8144" y="9291"/>
                    <a:pt x="9728" y="8446"/>
                  </a:cubicBezTo>
                  <a:cubicBezTo>
                    <a:pt x="11288" y="7612"/>
                    <a:pt x="12895" y="7089"/>
                    <a:pt x="14312" y="6624"/>
                  </a:cubicBezTo>
                  <a:cubicBezTo>
                    <a:pt x="16264" y="5981"/>
                    <a:pt x="17800" y="5481"/>
                    <a:pt x="18205" y="4457"/>
                  </a:cubicBezTo>
                  <a:cubicBezTo>
                    <a:pt x="18408" y="3969"/>
                    <a:pt x="18324" y="3410"/>
                    <a:pt x="17979" y="2755"/>
                  </a:cubicBezTo>
                  <a:cubicBezTo>
                    <a:pt x="17008" y="946"/>
                    <a:pt x="14880" y="0"/>
                    <a:pt x="123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743;p48">
            <a:extLst>
              <a:ext uri="{FF2B5EF4-FFF2-40B4-BE49-F238E27FC236}">
                <a16:creationId xmlns:a16="http://schemas.microsoft.com/office/drawing/2014/main" id="{D40979C1-F1EA-9FA4-502C-B867993F2F10}"/>
              </a:ext>
            </a:extLst>
          </p:cNvPr>
          <p:cNvSpPr/>
          <p:nvPr/>
        </p:nvSpPr>
        <p:spPr>
          <a:xfrm rot="6236271">
            <a:off x="282016" y="156875"/>
            <a:ext cx="191100" cy="191100"/>
          </a:xfrm>
          <a:prstGeom prst="plus">
            <a:avLst>
              <a:gd name="adj" fmla="val 33379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743;p48">
            <a:extLst>
              <a:ext uri="{FF2B5EF4-FFF2-40B4-BE49-F238E27FC236}">
                <a16:creationId xmlns:a16="http://schemas.microsoft.com/office/drawing/2014/main" id="{5AFD7653-B990-BADE-89DD-1A9CBA45C7E5}"/>
              </a:ext>
            </a:extLst>
          </p:cNvPr>
          <p:cNvSpPr/>
          <p:nvPr/>
        </p:nvSpPr>
        <p:spPr>
          <a:xfrm rot="15330522">
            <a:off x="7442166" y="4565800"/>
            <a:ext cx="191100" cy="191100"/>
          </a:xfrm>
          <a:prstGeom prst="plus">
            <a:avLst>
              <a:gd name="adj" fmla="val 33379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D8A6466-4F8B-C835-33A5-519DDC5F9F94}"/>
              </a:ext>
            </a:extLst>
          </p:cNvPr>
          <p:cNvSpPr txBox="1"/>
          <p:nvPr/>
        </p:nvSpPr>
        <p:spPr>
          <a:xfrm>
            <a:off x="1471613" y="1724025"/>
            <a:ext cx="616165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IN" dirty="0">
                <a:solidFill>
                  <a:srgbClr val="002060"/>
                </a:solidFill>
              </a:rPr>
              <a:t>PROBABILISTIC MODEL DIDN’T GIVE APPROPRIATE RESULTS ON OUR DATA!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>
                <a:solidFill>
                  <a:srgbClr val="002060"/>
                </a:solidFill>
              </a:rPr>
              <a:t>HIGH-LEVEL COMPUTATIONAL-POWERED ALGORITHMS GAVE A TOUGH FIGHT TO NEURAL!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>
                <a:solidFill>
                  <a:srgbClr val="002060"/>
                </a:solidFill>
              </a:rPr>
              <a:t>HIGH TIME CONSUMING! 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>
                <a:solidFill>
                  <a:srgbClr val="002060"/>
                </a:solidFill>
              </a:rPr>
              <a:t>HYPERPARAMETER TUNING TOSSED OUR RESULTS TO BOTH EXTREMES!! </a:t>
            </a:r>
          </a:p>
          <a:p>
            <a:pPr marL="342900" indent="-342900">
              <a:buFont typeface="+mj-lt"/>
              <a:buAutoNum type="arabicPeriod"/>
            </a:pPr>
            <a:endParaRPr lang="en-IN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24735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32"/>
          <p:cNvSpPr txBox="1">
            <a:spLocks noGrp="1"/>
          </p:cNvSpPr>
          <p:nvPr>
            <p:ph type="title"/>
          </p:nvPr>
        </p:nvSpPr>
        <p:spPr>
          <a:xfrm>
            <a:off x="3163251" y="2124322"/>
            <a:ext cx="4851169" cy="177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2060"/>
                </a:solidFill>
              </a:rPr>
              <a:t>UI TIME!</a:t>
            </a:r>
            <a:endParaRPr dirty="0">
              <a:solidFill>
                <a:srgbClr val="002060"/>
              </a:solidFill>
            </a:endParaRPr>
          </a:p>
        </p:txBody>
      </p:sp>
      <p:sp>
        <p:nvSpPr>
          <p:cNvPr id="328" name="Google Shape;328;p32"/>
          <p:cNvSpPr txBox="1">
            <a:spLocks noGrp="1"/>
          </p:cNvSpPr>
          <p:nvPr>
            <p:ph type="title" idx="2"/>
          </p:nvPr>
        </p:nvSpPr>
        <p:spPr>
          <a:xfrm>
            <a:off x="2196370" y="2010556"/>
            <a:ext cx="1235442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++</a:t>
            </a:r>
            <a:endParaRPr dirty="0"/>
          </a:p>
        </p:txBody>
      </p:sp>
      <p:grpSp>
        <p:nvGrpSpPr>
          <p:cNvPr id="330" name="Google Shape;330;p32"/>
          <p:cNvGrpSpPr/>
          <p:nvPr/>
        </p:nvGrpSpPr>
        <p:grpSpPr>
          <a:xfrm>
            <a:off x="1106919" y="716041"/>
            <a:ext cx="695577" cy="479734"/>
            <a:chOff x="4530850" y="3323263"/>
            <a:chExt cx="543250" cy="374675"/>
          </a:xfrm>
        </p:grpSpPr>
        <p:sp>
          <p:nvSpPr>
            <p:cNvPr id="331" name="Google Shape;331;p32"/>
            <p:cNvSpPr/>
            <p:nvPr/>
          </p:nvSpPr>
          <p:spPr>
            <a:xfrm>
              <a:off x="4530850" y="3323263"/>
              <a:ext cx="509625" cy="322650"/>
            </a:xfrm>
            <a:custGeom>
              <a:avLst/>
              <a:gdLst/>
              <a:ahLst/>
              <a:cxnLst/>
              <a:rect l="l" t="t" r="r" b="b"/>
              <a:pathLst>
                <a:path w="20385" h="12906" extrusionOk="0">
                  <a:moveTo>
                    <a:pt x="13217" y="1"/>
                  </a:moveTo>
                  <a:cubicBezTo>
                    <a:pt x="11331" y="1"/>
                    <a:pt x="9212" y="531"/>
                    <a:pt x="7180" y="1622"/>
                  </a:cubicBezTo>
                  <a:cubicBezTo>
                    <a:pt x="2465" y="4146"/>
                    <a:pt x="1" y="8706"/>
                    <a:pt x="1668" y="11814"/>
                  </a:cubicBezTo>
                  <a:cubicBezTo>
                    <a:pt x="2083" y="12588"/>
                    <a:pt x="2541" y="12905"/>
                    <a:pt x="3068" y="12905"/>
                  </a:cubicBezTo>
                  <a:cubicBezTo>
                    <a:pt x="4655" y="12905"/>
                    <a:pt x="6864" y="10033"/>
                    <a:pt x="10395" y="8147"/>
                  </a:cubicBezTo>
                  <a:cubicBezTo>
                    <a:pt x="15110" y="5623"/>
                    <a:pt x="20384" y="5789"/>
                    <a:pt x="18717" y="2682"/>
                  </a:cubicBezTo>
                  <a:cubicBezTo>
                    <a:pt x="17771" y="917"/>
                    <a:pt x="15695" y="1"/>
                    <a:pt x="132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32"/>
            <p:cNvSpPr/>
            <p:nvPr/>
          </p:nvSpPr>
          <p:spPr>
            <a:xfrm>
              <a:off x="4613900" y="3369363"/>
              <a:ext cx="460200" cy="328575"/>
            </a:xfrm>
            <a:custGeom>
              <a:avLst/>
              <a:gdLst/>
              <a:ahLst/>
              <a:cxnLst/>
              <a:rect l="l" t="t" r="r" b="b"/>
              <a:pathLst>
                <a:path w="18408" h="13143" extrusionOk="0">
                  <a:moveTo>
                    <a:pt x="12378" y="501"/>
                  </a:moveTo>
                  <a:cubicBezTo>
                    <a:pt x="14706" y="501"/>
                    <a:pt x="16648" y="1351"/>
                    <a:pt x="17526" y="2993"/>
                  </a:cubicBezTo>
                  <a:cubicBezTo>
                    <a:pt x="17800" y="3517"/>
                    <a:pt x="17872" y="3933"/>
                    <a:pt x="17741" y="4267"/>
                  </a:cubicBezTo>
                  <a:cubicBezTo>
                    <a:pt x="17419" y="5076"/>
                    <a:pt x="15979" y="5541"/>
                    <a:pt x="14157" y="6136"/>
                  </a:cubicBezTo>
                  <a:cubicBezTo>
                    <a:pt x="12716" y="6612"/>
                    <a:pt x="11085" y="7148"/>
                    <a:pt x="9490" y="7993"/>
                  </a:cubicBezTo>
                  <a:cubicBezTo>
                    <a:pt x="7871" y="8863"/>
                    <a:pt x="6501" y="9958"/>
                    <a:pt x="5406" y="10839"/>
                  </a:cubicBezTo>
                  <a:cubicBezTo>
                    <a:pt x="4334" y="11696"/>
                    <a:pt x="3441" y="12423"/>
                    <a:pt x="2727" y="12589"/>
                  </a:cubicBezTo>
                  <a:cubicBezTo>
                    <a:pt x="2626" y="12618"/>
                    <a:pt x="2525" y="12634"/>
                    <a:pt x="2427" y="12634"/>
                  </a:cubicBezTo>
                  <a:cubicBezTo>
                    <a:pt x="2363" y="12634"/>
                    <a:pt x="2300" y="12627"/>
                    <a:pt x="2239" y="12613"/>
                  </a:cubicBezTo>
                  <a:cubicBezTo>
                    <a:pt x="1882" y="12542"/>
                    <a:pt x="1572" y="12244"/>
                    <a:pt x="1274" y="11696"/>
                  </a:cubicBezTo>
                  <a:cubicBezTo>
                    <a:pt x="524" y="10303"/>
                    <a:pt x="655" y="8541"/>
                    <a:pt x="1632" y="6731"/>
                  </a:cubicBezTo>
                  <a:cubicBezTo>
                    <a:pt x="2632" y="4886"/>
                    <a:pt x="4382" y="3231"/>
                    <a:pt x="6573" y="2064"/>
                  </a:cubicBezTo>
                  <a:cubicBezTo>
                    <a:pt x="8529" y="1013"/>
                    <a:pt x="10570" y="501"/>
                    <a:pt x="12378" y="501"/>
                  </a:cubicBezTo>
                  <a:close/>
                  <a:moveTo>
                    <a:pt x="12350" y="0"/>
                  </a:moveTo>
                  <a:cubicBezTo>
                    <a:pt x="11467" y="0"/>
                    <a:pt x="10534" y="115"/>
                    <a:pt x="9585" y="350"/>
                  </a:cubicBezTo>
                  <a:cubicBezTo>
                    <a:pt x="8502" y="623"/>
                    <a:pt x="7406" y="1040"/>
                    <a:pt x="6335" y="1612"/>
                  </a:cubicBezTo>
                  <a:cubicBezTo>
                    <a:pt x="4061" y="2826"/>
                    <a:pt x="2227" y="4564"/>
                    <a:pt x="1191" y="6493"/>
                  </a:cubicBezTo>
                  <a:cubicBezTo>
                    <a:pt x="131" y="8458"/>
                    <a:pt x="0" y="10387"/>
                    <a:pt x="834" y="11934"/>
                  </a:cubicBezTo>
                  <a:cubicBezTo>
                    <a:pt x="1191" y="12625"/>
                    <a:pt x="1620" y="13006"/>
                    <a:pt x="2132" y="13113"/>
                  </a:cubicBezTo>
                  <a:cubicBezTo>
                    <a:pt x="2229" y="13133"/>
                    <a:pt x="2328" y="13142"/>
                    <a:pt x="2427" y="13142"/>
                  </a:cubicBezTo>
                  <a:cubicBezTo>
                    <a:pt x="3348" y="13142"/>
                    <a:pt x="4363" y="12328"/>
                    <a:pt x="5727" y="11232"/>
                  </a:cubicBezTo>
                  <a:cubicBezTo>
                    <a:pt x="6858" y="10327"/>
                    <a:pt x="8144" y="9291"/>
                    <a:pt x="9728" y="8446"/>
                  </a:cubicBezTo>
                  <a:cubicBezTo>
                    <a:pt x="11288" y="7612"/>
                    <a:pt x="12895" y="7089"/>
                    <a:pt x="14312" y="6624"/>
                  </a:cubicBezTo>
                  <a:cubicBezTo>
                    <a:pt x="16264" y="5981"/>
                    <a:pt x="17800" y="5481"/>
                    <a:pt x="18205" y="4457"/>
                  </a:cubicBezTo>
                  <a:cubicBezTo>
                    <a:pt x="18408" y="3969"/>
                    <a:pt x="18324" y="3410"/>
                    <a:pt x="17979" y="2755"/>
                  </a:cubicBezTo>
                  <a:cubicBezTo>
                    <a:pt x="17008" y="946"/>
                    <a:pt x="14880" y="0"/>
                    <a:pt x="1235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3" name="Google Shape;333;p32"/>
          <p:cNvGrpSpPr/>
          <p:nvPr/>
        </p:nvGrpSpPr>
        <p:grpSpPr>
          <a:xfrm rot="9807612">
            <a:off x="7405919" y="3145237"/>
            <a:ext cx="695566" cy="479726"/>
            <a:chOff x="4530850" y="3323263"/>
            <a:chExt cx="543250" cy="374675"/>
          </a:xfrm>
        </p:grpSpPr>
        <p:sp>
          <p:nvSpPr>
            <p:cNvPr id="334" name="Google Shape;334;p32"/>
            <p:cNvSpPr/>
            <p:nvPr/>
          </p:nvSpPr>
          <p:spPr>
            <a:xfrm>
              <a:off x="4530850" y="3323263"/>
              <a:ext cx="509625" cy="322650"/>
            </a:xfrm>
            <a:custGeom>
              <a:avLst/>
              <a:gdLst/>
              <a:ahLst/>
              <a:cxnLst/>
              <a:rect l="l" t="t" r="r" b="b"/>
              <a:pathLst>
                <a:path w="20385" h="12906" extrusionOk="0">
                  <a:moveTo>
                    <a:pt x="13217" y="1"/>
                  </a:moveTo>
                  <a:cubicBezTo>
                    <a:pt x="11331" y="1"/>
                    <a:pt x="9212" y="531"/>
                    <a:pt x="7180" y="1622"/>
                  </a:cubicBezTo>
                  <a:cubicBezTo>
                    <a:pt x="2465" y="4146"/>
                    <a:pt x="1" y="8706"/>
                    <a:pt x="1668" y="11814"/>
                  </a:cubicBezTo>
                  <a:cubicBezTo>
                    <a:pt x="2083" y="12588"/>
                    <a:pt x="2541" y="12905"/>
                    <a:pt x="3068" y="12905"/>
                  </a:cubicBezTo>
                  <a:cubicBezTo>
                    <a:pt x="4655" y="12905"/>
                    <a:pt x="6864" y="10033"/>
                    <a:pt x="10395" y="8147"/>
                  </a:cubicBezTo>
                  <a:cubicBezTo>
                    <a:pt x="15110" y="5623"/>
                    <a:pt x="20384" y="5789"/>
                    <a:pt x="18717" y="2682"/>
                  </a:cubicBezTo>
                  <a:cubicBezTo>
                    <a:pt x="17771" y="917"/>
                    <a:pt x="15695" y="1"/>
                    <a:pt x="132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32"/>
            <p:cNvSpPr/>
            <p:nvPr/>
          </p:nvSpPr>
          <p:spPr>
            <a:xfrm>
              <a:off x="4613900" y="3369363"/>
              <a:ext cx="460200" cy="328575"/>
            </a:xfrm>
            <a:custGeom>
              <a:avLst/>
              <a:gdLst/>
              <a:ahLst/>
              <a:cxnLst/>
              <a:rect l="l" t="t" r="r" b="b"/>
              <a:pathLst>
                <a:path w="18408" h="13143" extrusionOk="0">
                  <a:moveTo>
                    <a:pt x="12378" y="501"/>
                  </a:moveTo>
                  <a:cubicBezTo>
                    <a:pt x="14706" y="501"/>
                    <a:pt x="16648" y="1351"/>
                    <a:pt x="17526" y="2993"/>
                  </a:cubicBezTo>
                  <a:cubicBezTo>
                    <a:pt x="17800" y="3517"/>
                    <a:pt x="17872" y="3933"/>
                    <a:pt x="17741" y="4267"/>
                  </a:cubicBezTo>
                  <a:cubicBezTo>
                    <a:pt x="17419" y="5076"/>
                    <a:pt x="15979" y="5541"/>
                    <a:pt x="14157" y="6136"/>
                  </a:cubicBezTo>
                  <a:cubicBezTo>
                    <a:pt x="12716" y="6612"/>
                    <a:pt x="11085" y="7148"/>
                    <a:pt x="9490" y="7993"/>
                  </a:cubicBezTo>
                  <a:cubicBezTo>
                    <a:pt x="7871" y="8863"/>
                    <a:pt x="6501" y="9958"/>
                    <a:pt x="5406" y="10839"/>
                  </a:cubicBezTo>
                  <a:cubicBezTo>
                    <a:pt x="4334" y="11696"/>
                    <a:pt x="3441" y="12423"/>
                    <a:pt x="2727" y="12589"/>
                  </a:cubicBezTo>
                  <a:cubicBezTo>
                    <a:pt x="2626" y="12618"/>
                    <a:pt x="2525" y="12634"/>
                    <a:pt x="2427" y="12634"/>
                  </a:cubicBezTo>
                  <a:cubicBezTo>
                    <a:pt x="2363" y="12634"/>
                    <a:pt x="2300" y="12627"/>
                    <a:pt x="2239" y="12613"/>
                  </a:cubicBezTo>
                  <a:cubicBezTo>
                    <a:pt x="1882" y="12542"/>
                    <a:pt x="1572" y="12244"/>
                    <a:pt x="1274" y="11696"/>
                  </a:cubicBezTo>
                  <a:cubicBezTo>
                    <a:pt x="524" y="10303"/>
                    <a:pt x="655" y="8541"/>
                    <a:pt x="1632" y="6731"/>
                  </a:cubicBezTo>
                  <a:cubicBezTo>
                    <a:pt x="2632" y="4886"/>
                    <a:pt x="4382" y="3231"/>
                    <a:pt x="6573" y="2064"/>
                  </a:cubicBezTo>
                  <a:cubicBezTo>
                    <a:pt x="8529" y="1013"/>
                    <a:pt x="10570" y="501"/>
                    <a:pt x="12378" y="501"/>
                  </a:cubicBezTo>
                  <a:close/>
                  <a:moveTo>
                    <a:pt x="12350" y="0"/>
                  </a:moveTo>
                  <a:cubicBezTo>
                    <a:pt x="11467" y="0"/>
                    <a:pt x="10534" y="115"/>
                    <a:pt x="9585" y="350"/>
                  </a:cubicBezTo>
                  <a:cubicBezTo>
                    <a:pt x="8502" y="623"/>
                    <a:pt x="7406" y="1040"/>
                    <a:pt x="6335" y="1612"/>
                  </a:cubicBezTo>
                  <a:cubicBezTo>
                    <a:pt x="4061" y="2826"/>
                    <a:pt x="2227" y="4564"/>
                    <a:pt x="1191" y="6493"/>
                  </a:cubicBezTo>
                  <a:cubicBezTo>
                    <a:pt x="131" y="8458"/>
                    <a:pt x="0" y="10387"/>
                    <a:pt x="834" y="11934"/>
                  </a:cubicBezTo>
                  <a:cubicBezTo>
                    <a:pt x="1191" y="12625"/>
                    <a:pt x="1620" y="13006"/>
                    <a:pt x="2132" y="13113"/>
                  </a:cubicBezTo>
                  <a:cubicBezTo>
                    <a:pt x="2229" y="13133"/>
                    <a:pt x="2328" y="13142"/>
                    <a:pt x="2427" y="13142"/>
                  </a:cubicBezTo>
                  <a:cubicBezTo>
                    <a:pt x="3348" y="13142"/>
                    <a:pt x="4363" y="12328"/>
                    <a:pt x="5727" y="11232"/>
                  </a:cubicBezTo>
                  <a:cubicBezTo>
                    <a:pt x="6858" y="10327"/>
                    <a:pt x="8144" y="9291"/>
                    <a:pt x="9728" y="8446"/>
                  </a:cubicBezTo>
                  <a:cubicBezTo>
                    <a:pt x="11288" y="7612"/>
                    <a:pt x="12895" y="7089"/>
                    <a:pt x="14312" y="6624"/>
                  </a:cubicBezTo>
                  <a:cubicBezTo>
                    <a:pt x="16264" y="5981"/>
                    <a:pt x="17800" y="5481"/>
                    <a:pt x="18205" y="4457"/>
                  </a:cubicBezTo>
                  <a:cubicBezTo>
                    <a:pt x="18408" y="3969"/>
                    <a:pt x="18324" y="3410"/>
                    <a:pt x="17979" y="2755"/>
                  </a:cubicBezTo>
                  <a:cubicBezTo>
                    <a:pt x="17008" y="946"/>
                    <a:pt x="14880" y="0"/>
                    <a:pt x="123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6" name="Google Shape;336;p32"/>
          <p:cNvSpPr/>
          <p:nvPr/>
        </p:nvSpPr>
        <p:spPr>
          <a:xfrm>
            <a:off x="5980750" y="3823888"/>
            <a:ext cx="191100" cy="191100"/>
          </a:xfrm>
          <a:prstGeom prst="plus">
            <a:avLst>
              <a:gd name="adj" fmla="val 33379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D9D7B1-E616-CE3D-0EF1-864981B3D7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49755" y="3214232"/>
            <a:ext cx="4476750" cy="276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8918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oogle Shape;737;p48">
            <a:extLst>
              <a:ext uri="{FF2B5EF4-FFF2-40B4-BE49-F238E27FC236}">
                <a16:creationId xmlns:a16="http://schemas.microsoft.com/office/drawing/2014/main" id="{6550E16E-FEAA-5BD7-2356-59CC68C35470}"/>
              </a:ext>
            </a:extLst>
          </p:cNvPr>
          <p:cNvGrpSpPr/>
          <p:nvPr/>
        </p:nvGrpSpPr>
        <p:grpSpPr>
          <a:xfrm rot="8169584">
            <a:off x="8315676" y="2689365"/>
            <a:ext cx="695577" cy="479734"/>
            <a:chOff x="4530850" y="3323263"/>
            <a:chExt cx="543250" cy="374675"/>
          </a:xfrm>
        </p:grpSpPr>
        <p:sp>
          <p:nvSpPr>
            <p:cNvPr id="9" name="Google Shape;738;p48">
              <a:extLst>
                <a:ext uri="{FF2B5EF4-FFF2-40B4-BE49-F238E27FC236}">
                  <a16:creationId xmlns:a16="http://schemas.microsoft.com/office/drawing/2014/main" id="{51694E71-8623-9985-2314-81C2268B4104}"/>
                </a:ext>
              </a:extLst>
            </p:cNvPr>
            <p:cNvSpPr/>
            <p:nvPr/>
          </p:nvSpPr>
          <p:spPr>
            <a:xfrm>
              <a:off x="4530850" y="3323263"/>
              <a:ext cx="509625" cy="322650"/>
            </a:xfrm>
            <a:custGeom>
              <a:avLst/>
              <a:gdLst/>
              <a:ahLst/>
              <a:cxnLst/>
              <a:rect l="l" t="t" r="r" b="b"/>
              <a:pathLst>
                <a:path w="20385" h="12906" extrusionOk="0">
                  <a:moveTo>
                    <a:pt x="13217" y="1"/>
                  </a:moveTo>
                  <a:cubicBezTo>
                    <a:pt x="11331" y="1"/>
                    <a:pt x="9212" y="531"/>
                    <a:pt x="7180" y="1622"/>
                  </a:cubicBezTo>
                  <a:cubicBezTo>
                    <a:pt x="2465" y="4146"/>
                    <a:pt x="1" y="8706"/>
                    <a:pt x="1668" y="11814"/>
                  </a:cubicBezTo>
                  <a:cubicBezTo>
                    <a:pt x="2083" y="12588"/>
                    <a:pt x="2541" y="12905"/>
                    <a:pt x="3068" y="12905"/>
                  </a:cubicBezTo>
                  <a:cubicBezTo>
                    <a:pt x="4655" y="12905"/>
                    <a:pt x="6864" y="10033"/>
                    <a:pt x="10395" y="8147"/>
                  </a:cubicBezTo>
                  <a:cubicBezTo>
                    <a:pt x="15110" y="5623"/>
                    <a:pt x="20384" y="5789"/>
                    <a:pt x="18717" y="2682"/>
                  </a:cubicBezTo>
                  <a:cubicBezTo>
                    <a:pt x="17771" y="917"/>
                    <a:pt x="15695" y="1"/>
                    <a:pt x="132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739;p48">
              <a:extLst>
                <a:ext uri="{FF2B5EF4-FFF2-40B4-BE49-F238E27FC236}">
                  <a16:creationId xmlns:a16="http://schemas.microsoft.com/office/drawing/2014/main" id="{489490A2-0F60-CEB1-92D4-6E07959ED9FD}"/>
                </a:ext>
              </a:extLst>
            </p:cNvPr>
            <p:cNvSpPr/>
            <p:nvPr/>
          </p:nvSpPr>
          <p:spPr>
            <a:xfrm>
              <a:off x="4613900" y="3369363"/>
              <a:ext cx="460200" cy="328575"/>
            </a:xfrm>
            <a:custGeom>
              <a:avLst/>
              <a:gdLst/>
              <a:ahLst/>
              <a:cxnLst/>
              <a:rect l="l" t="t" r="r" b="b"/>
              <a:pathLst>
                <a:path w="18408" h="13143" extrusionOk="0">
                  <a:moveTo>
                    <a:pt x="12378" y="501"/>
                  </a:moveTo>
                  <a:cubicBezTo>
                    <a:pt x="14706" y="501"/>
                    <a:pt x="16648" y="1351"/>
                    <a:pt x="17526" y="2993"/>
                  </a:cubicBezTo>
                  <a:cubicBezTo>
                    <a:pt x="17800" y="3517"/>
                    <a:pt x="17872" y="3933"/>
                    <a:pt x="17741" y="4267"/>
                  </a:cubicBezTo>
                  <a:cubicBezTo>
                    <a:pt x="17419" y="5076"/>
                    <a:pt x="15979" y="5541"/>
                    <a:pt x="14157" y="6136"/>
                  </a:cubicBezTo>
                  <a:cubicBezTo>
                    <a:pt x="12716" y="6612"/>
                    <a:pt x="11085" y="7148"/>
                    <a:pt x="9490" y="7993"/>
                  </a:cubicBezTo>
                  <a:cubicBezTo>
                    <a:pt x="7871" y="8863"/>
                    <a:pt x="6501" y="9958"/>
                    <a:pt x="5406" y="10839"/>
                  </a:cubicBezTo>
                  <a:cubicBezTo>
                    <a:pt x="4334" y="11696"/>
                    <a:pt x="3441" y="12423"/>
                    <a:pt x="2727" y="12589"/>
                  </a:cubicBezTo>
                  <a:cubicBezTo>
                    <a:pt x="2626" y="12618"/>
                    <a:pt x="2525" y="12634"/>
                    <a:pt x="2427" y="12634"/>
                  </a:cubicBezTo>
                  <a:cubicBezTo>
                    <a:pt x="2363" y="12634"/>
                    <a:pt x="2300" y="12627"/>
                    <a:pt x="2239" y="12613"/>
                  </a:cubicBezTo>
                  <a:cubicBezTo>
                    <a:pt x="1882" y="12542"/>
                    <a:pt x="1572" y="12244"/>
                    <a:pt x="1274" y="11696"/>
                  </a:cubicBezTo>
                  <a:cubicBezTo>
                    <a:pt x="524" y="10303"/>
                    <a:pt x="655" y="8541"/>
                    <a:pt x="1632" y="6731"/>
                  </a:cubicBezTo>
                  <a:cubicBezTo>
                    <a:pt x="2632" y="4886"/>
                    <a:pt x="4382" y="3231"/>
                    <a:pt x="6573" y="2064"/>
                  </a:cubicBezTo>
                  <a:cubicBezTo>
                    <a:pt x="8529" y="1013"/>
                    <a:pt x="10570" y="501"/>
                    <a:pt x="12378" y="501"/>
                  </a:cubicBezTo>
                  <a:close/>
                  <a:moveTo>
                    <a:pt x="12350" y="0"/>
                  </a:moveTo>
                  <a:cubicBezTo>
                    <a:pt x="11467" y="0"/>
                    <a:pt x="10534" y="115"/>
                    <a:pt x="9585" y="350"/>
                  </a:cubicBezTo>
                  <a:cubicBezTo>
                    <a:pt x="8502" y="623"/>
                    <a:pt x="7406" y="1040"/>
                    <a:pt x="6335" y="1612"/>
                  </a:cubicBezTo>
                  <a:cubicBezTo>
                    <a:pt x="4061" y="2826"/>
                    <a:pt x="2227" y="4564"/>
                    <a:pt x="1191" y="6493"/>
                  </a:cubicBezTo>
                  <a:cubicBezTo>
                    <a:pt x="131" y="8458"/>
                    <a:pt x="0" y="10387"/>
                    <a:pt x="834" y="11934"/>
                  </a:cubicBezTo>
                  <a:cubicBezTo>
                    <a:pt x="1191" y="12625"/>
                    <a:pt x="1620" y="13006"/>
                    <a:pt x="2132" y="13113"/>
                  </a:cubicBezTo>
                  <a:cubicBezTo>
                    <a:pt x="2229" y="13133"/>
                    <a:pt x="2328" y="13142"/>
                    <a:pt x="2427" y="13142"/>
                  </a:cubicBezTo>
                  <a:cubicBezTo>
                    <a:pt x="3348" y="13142"/>
                    <a:pt x="4363" y="12328"/>
                    <a:pt x="5727" y="11232"/>
                  </a:cubicBezTo>
                  <a:cubicBezTo>
                    <a:pt x="6858" y="10327"/>
                    <a:pt x="8144" y="9291"/>
                    <a:pt x="9728" y="8446"/>
                  </a:cubicBezTo>
                  <a:cubicBezTo>
                    <a:pt x="11288" y="7612"/>
                    <a:pt x="12895" y="7089"/>
                    <a:pt x="14312" y="6624"/>
                  </a:cubicBezTo>
                  <a:cubicBezTo>
                    <a:pt x="16264" y="5981"/>
                    <a:pt x="17800" y="5481"/>
                    <a:pt x="18205" y="4457"/>
                  </a:cubicBezTo>
                  <a:cubicBezTo>
                    <a:pt x="18408" y="3969"/>
                    <a:pt x="18324" y="3410"/>
                    <a:pt x="17979" y="2755"/>
                  </a:cubicBezTo>
                  <a:cubicBezTo>
                    <a:pt x="17008" y="946"/>
                    <a:pt x="14880" y="0"/>
                    <a:pt x="1235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" name="Google Shape;740;p48">
            <a:extLst>
              <a:ext uri="{FF2B5EF4-FFF2-40B4-BE49-F238E27FC236}">
                <a16:creationId xmlns:a16="http://schemas.microsoft.com/office/drawing/2014/main" id="{3F0032A8-7005-00C5-C0B3-9BEC198D009C}"/>
              </a:ext>
            </a:extLst>
          </p:cNvPr>
          <p:cNvGrpSpPr/>
          <p:nvPr/>
        </p:nvGrpSpPr>
        <p:grpSpPr>
          <a:xfrm rot="7980973">
            <a:off x="1961535" y="808900"/>
            <a:ext cx="695566" cy="479726"/>
            <a:chOff x="4530850" y="3323263"/>
            <a:chExt cx="543250" cy="374675"/>
          </a:xfrm>
        </p:grpSpPr>
        <p:sp>
          <p:nvSpPr>
            <p:cNvPr id="12" name="Google Shape;741;p48">
              <a:extLst>
                <a:ext uri="{FF2B5EF4-FFF2-40B4-BE49-F238E27FC236}">
                  <a16:creationId xmlns:a16="http://schemas.microsoft.com/office/drawing/2014/main" id="{B1F8AF45-2FBE-126E-2030-0A97AFD42956}"/>
                </a:ext>
              </a:extLst>
            </p:cNvPr>
            <p:cNvSpPr/>
            <p:nvPr/>
          </p:nvSpPr>
          <p:spPr>
            <a:xfrm>
              <a:off x="4530850" y="3323263"/>
              <a:ext cx="509625" cy="322650"/>
            </a:xfrm>
            <a:custGeom>
              <a:avLst/>
              <a:gdLst/>
              <a:ahLst/>
              <a:cxnLst/>
              <a:rect l="l" t="t" r="r" b="b"/>
              <a:pathLst>
                <a:path w="20385" h="12906" extrusionOk="0">
                  <a:moveTo>
                    <a:pt x="13217" y="1"/>
                  </a:moveTo>
                  <a:cubicBezTo>
                    <a:pt x="11331" y="1"/>
                    <a:pt x="9212" y="531"/>
                    <a:pt x="7180" y="1622"/>
                  </a:cubicBezTo>
                  <a:cubicBezTo>
                    <a:pt x="2465" y="4146"/>
                    <a:pt x="1" y="8706"/>
                    <a:pt x="1668" y="11814"/>
                  </a:cubicBezTo>
                  <a:cubicBezTo>
                    <a:pt x="2083" y="12588"/>
                    <a:pt x="2541" y="12905"/>
                    <a:pt x="3068" y="12905"/>
                  </a:cubicBezTo>
                  <a:cubicBezTo>
                    <a:pt x="4655" y="12905"/>
                    <a:pt x="6864" y="10033"/>
                    <a:pt x="10395" y="8147"/>
                  </a:cubicBezTo>
                  <a:cubicBezTo>
                    <a:pt x="15110" y="5623"/>
                    <a:pt x="20384" y="5789"/>
                    <a:pt x="18717" y="2682"/>
                  </a:cubicBezTo>
                  <a:cubicBezTo>
                    <a:pt x="17771" y="917"/>
                    <a:pt x="15695" y="1"/>
                    <a:pt x="132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742;p48">
              <a:extLst>
                <a:ext uri="{FF2B5EF4-FFF2-40B4-BE49-F238E27FC236}">
                  <a16:creationId xmlns:a16="http://schemas.microsoft.com/office/drawing/2014/main" id="{14AB3A38-7933-614F-55DB-3190E60AE3D8}"/>
                </a:ext>
              </a:extLst>
            </p:cNvPr>
            <p:cNvSpPr/>
            <p:nvPr/>
          </p:nvSpPr>
          <p:spPr>
            <a:xfrm>
              <a:off x="4613900" y="3369363"/>
              <a:ext cx="460200" cy="328575"/>
            </a:xfrm>
            <a:custGeom>
              <a:avLst/>
              <a:gdLst/>
              <a:ahLst/>
              <a:cxnLst/>
              <a:rect l="l" t="t" r="r" b="b"/>
              <a:pathLst>
                <a:path w="18408" h="13143" extrusionOk="0">
                  <a:moveTo>
                    <a:pt x="12378" y="501"/>
                  </a:moveTo>
                  <a:cubicBezTo>
                    <a:pt x="14706" y="501"/>
                    <a:pt x="16648" y="1351"/>
                    <a:pt x="17526" y="2993"/>
                  </a:cubicBezTo>
                  <a:cubicBezTo>
                    <a:pt x="17800" y="3517"/>
                    <a:pt x="17872" y="3933"/>
                    <a:pt x="17741" y="4267"/>
                  </a:cubicBezTo>
                  <a:cubicBezTo>
                    <a:pt x="17419" y="5076"/>
                    <a:pt x="15979" y="5541"/>
                    <a:pt x="14157" y="6136"/>
                  </a:cubicBezTo>
                  <a:cubicBezTo>
                    <a:pt x="12716" y="6612"/>
                    <a:pt x="11085" y="7148"/>
                    <a:pt x="9490" y="7993"/>
                  </a:cubicBezTo>
                  <a:cubicBezTo>
                    <a:pt x="7871" y="8863"/>
                    <a:pt x="6501" y="9958"/>
                    <a:pt x="5406" y="10839"/>
                  </a:cubicBezTo>
                  <a:cubicBezTo>
                    <a:pt x="4334" y="11696"/>
                    <a:pt x="3441" y="12423"/>
                    <a:pt x="2727" y="12589"/>
                  </a:cubicBezTo>
                  <a:cubicBezTo>
                    <a:pt x="2626" y="12618"/>
                    <a:pt x="2525" y="12634"/>
                    <a:pt x="2427" y="12634"/>
                  </a:cubicBezTo>
                  <a:cubicBezTo>
                    <a:pt x="2363" y="12634"/>
                    <a:pt x="2300" y="12627"/>
                    <a:pt x="2239" y="12613"/>
                  </a:cubicBezTo>
                  <a:cubicBezTo>
                    <a:pt x="1882" y="12542"/>
                    <a:pt x="1572" y="12244"/>
                    <a:pt x="1274" y="11696"/>
                  </a:cubicBezTo>
                  <a:cubicBezTo>
                    <a:pt x="524" y="10303"/>
                    <a:pt x="655" y="8541"/>
                    <a:pt x="1632" y="6731"/>
                  </a:cubicBezTo>
                  <a:cubicBezTo>
                    <a:pt x="2632" y="4886"/>
                    <a:pt x="4382" y="3231"/>
                    <a:pt x="6573" y="2064"/>
                  </a:cubicBezTo>
                  <a:cubicBezTo>
                    <a:pt x="8529" y="1013"/>
                    <a:pt x="10570" y="501"/>
                    <a:pt x="12378" y="501"/>
                  </a:cubicBezTo>
                  <a:close/>
                  <a:moveTo>
                    <a:pt x="12350" y="0"/>
                  </a:moveTo>
                  <a:cubicBezTo>
                    <a:pt x="11467" y="0"/>
                    <a:pt x="10534" y="115"/>
                    <a:pt x="9585" y="350"/>
                  </a:cubicBezTo>
                  <a:cubicBezTo>
                    <a:pt x="8502" y="623"/>
                    <a:pt x="7406" y="1040"/>
                    <a:pt x="6335" y="1612"/>
                  </a:cubicBezTo>
                  <a:cubicBezTo>
                    <a:pt x="4061" y="2826"/>
                    <a:pt x="2227" y="4564"/>
                    <a:pt x="1191" y="6493"/>
                  </a:cubicBezTo>
                  <a:cubicBezTo>
                    <a:pt x="131" y="8458"/>
                    <a:pt x="0" y="10387"/>
                    <a:pt x="834" y="11934"/>
                  </a:cubicBezTo>
                  <a:cubicBezTo>
                    <a:pt x="1191" y="12625"/>
                    <a:pt x="1620" y="13006"/>
                    <a:pt x="2132" y="13113"/>
                  </a:cubicBezTo>
                  <a:cubicBezTo>
                    <a:pt x="2229" y="13133"/>
                    <a:pt x="2328" y="13142"/>
                    <a:pt x="2427" y="13142"/>
                  </a:cubicBezTo>
                  <a:cubicBezTo>
                    <a:pt x="3348" y="13142"/>
                    <a:pt x="4363" y="12328"/>
                    <a:pt x="5727" y="11232"/>
                  </a:cubicBezTo>
                  <a:cubicBezTo>
                    <a:pt x="6858" y="10327"/>
                    <a:pt x="8144" y="9291"/>
                    <a:pt x="9728" y="8446"/>
                  </a:cubicBezTo>
                  <a:cubicBezTo>
                    <a:pt x="11288" y="7612"/>
                    <a:pt x="12895" y="7089"/>
                    <a:pt x="14312" y="6624"/>
                  </a:cubicBezTo>
                  <a:cubicBezTo>
                    <a:pt x="16264" y="5981"/>
                    <a:pt x="17800" y="5481"/>
                    <a:pt x="18205" y="4457"/>
                  </a:cubicBezTo>
                  <a:cubicBezTo>
                    <a:pt x="18408" y="3969"/>
                    <a:pt x="18324" y="3410"/>
                    <a:pt x="17979" y="2755"/>
                  </a:cubicBezTo>
                  <a:cubicBezTo>
                    <a:pt x="17008" y="946"/>
                    <a:pt x="14880" y="0"/>
                    <a:pt x="123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743;p48">
            <a:extLst>
              <a:ext uri="{FF2B5EF4-FFF2-40B4-BE49-F238E27FC236}">
                <a16:creationId xmlns:a16="http://schemas.microsoft.com/office/drawing/2014/main" id="{665168FB-0836-A653-77CA-515A2040A523}"/>
              </a:ext>
            </a:extLst>
          </p:cNvPr>
          <p:cNvSpPr/>
          <p:nvPr/>
        </p:nvSpPr>
        <p:spPr>
          <a:xfrm>
            <a:off x="7573564" y="1321126"/>
            <a:ext cx="191100" cy="191100"/>
          </a:xfrm>
          <a:prstGeom prst="plus">
            <a:avLst>
              <a:gd name="adj" fmla="val 33379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5" name="Google Shape;737;p48">
            <a:extLst>
              <a:ext uri="{FF2B5EF4-FFF2-40B4-BE49-F238E27FC236}">
                <a16:creationId xmlns:a16="http://schemas.microsoft.com/office/drawing/2014/main" id="{B36132E3-33E9-DE5E-2132-B4D8C614C643}"/>
              </a:ext>
            </a:extLst>
          </p:cNvPr>
          <p:cNvGrpSpPr/>
          <p:nvPr/>
        </p:nvGrpSpPr>
        <p:grpSpPr>
          <a:xfrm rot="18742788">
            <a:off x="229200" y="569029"/>
            <a:ext cx="695577" cy="479734"/>
            <a:chOff x="4530850" y="3323263"/>
            <a:chExt cx="543250" cy="374675"/>
          </a:xfrm>
        </p:grpSpPr>
        <p:sp>
          <p:nvSpPr>
            <p:cNvPr id="16" name="Google Shape;738;p48">
              <a:extLst>
                <a:ext uri="{FF2B5EF4-FFF2-40B4-BE49-F238E27FC236}">
                  <a16:creationId xmlns:a16="http://schemas.microsoft.com/office/drawing/2014/main" id="{B056C4DE-1E29-821F-88FC-7324A44952D6}"/>
                </a:ext>
              </a:extLst>
            </p:cNvPr>
            <p:cNvSpPr/>
            <p:nvPr/>
          </p:nvSpPr>
          <p:spPr>
            <a:xfrm>
              <a:off x="4530850" y="3323263"/>
              <a:ext cx="509625" cy="322650"/>
            </a:xfrm>
            <a:custGeom>
              <a:avLst/>
              <a:gdLst/>
              <a:ahLst/>
              <a:cxnLst/>
              <a:rect l="l" t="t" r="r" b="b"/>
              <a:pathLst>
                <a:path w="20385" h="12906" extrusionOk="0">
                  <a:moveTo>
                    <a:pt x="13217" y="1"/>
                  </a:moveTo>
                  <a:cubicBezTo>
                    <a:pt x="11331" y="1"/>
                    <a:pt x="9212" y="531"/>
                    <a:pt x="7180" y="1622"/>
                  </a:cubicBezTo>
                  <a:cubicBezTo>
                    <a:pt x="2465" y="4146"/>
                    <a:pt x="1" y="8706"/>
                    <a:pt x="1668" y="11814"/>
                  </a:cubicBezTo>
                  <a:cubicBezTo>
                    <a:pt x="2083" y="12588"/>
                    <a:pt x="2541" y="12905"/>
                    <a:pt x="3068" y="12905"/>
                  </a:cubicBezTo>
                  <a:cubicBezTo>
                    <a:pt x="4655" y="12905"/>
                    <a:pt x="6864" y="10033"/>
                    <a:pt x="10395" y="8147"/>
                  </a:cubicBezTo>
                  <a:cubicBezTo>
                    <a:pt x="15110" y="5623"/>
                    <a:pt x="20384" y="5789"/>
                    <a:pt x="18717" y="2682"/>
                  </a:cubicBezTo>
                  <a:cubicBezTo>
                    <a:pt x="17771" y="917"/>
                    <a:pt x="15695" y="1"/>
                    <a:pt x="132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739;p48">
              <a:extLst>
                <a:ext uri="{FF2B5EF4-FFF2-40B4-BE49-F238E27FC236}">
                  <a16:creationId xmlns:a16="http://schemas.microsoft.com/office/drawing/2014/main" id="{C7E824A2-99A3-543E-6A36-EA405E9498CD}"/>
                </a:ext>
              </a:extLst>
            </p:cNvPr>
            <p:cNvSpPr/>
            <p:nvPr/>
          </p:nvSpPr>
          <p:spPr>
            <a:xfrm>
              <a:off x="4613900" y="3369363"/>
              <a:ext cx="460200" cy="328575"/>
            </a:xfrm>
            <a:custGeom>
              <a:avLst/>
              <a:gdLst/>
              <a:ahLst/>
              <a:cxnLst/>
              <a:rect l="l" t="t" r="r" b="b"/>
              <a:pathLst>
                <a:path w="18408" h="13143" extrusionOk="0">
                  <a:moveTo>
                    <a:pt x="12378" y="501"/>
                  </a:moveTo>
                  <a:cubicBezTo>
                    <a:pt x="14706" y="501"/>
                    <a:pt x="16648" y="1351"/>
                    <a:pt x="17526" y="2993"/>
                  </a:cubicBezTo>
                  <a:cubicBezTo>
                    <a:pt x="17800" y="3517"/>
                    <a:pt x="17872" y="3933"/>
                    <a:pt x="17741" y="4267"/>
                  </a:cubicBezTo>
                  <a:cubicBezTo>
                    <a:pt x="17419" y="5076"/>
                    <a:pt x="15979" y="5541"/>
                    <a:pt x="14157" y="6136"/>
                  </a:cubicBezTo>
                  <a:cubicBezTo>
                    <a:pt x="12716" y="6612"/>
                    <a:pt x="11085" y="7148"/>
                    <a:pt x="9490" y="7993"/>
                  </a:cubicBezTo>
                  <a:cubicBezTo>
                    <a:pt x="7871" y="8863"/>
                    <a:pt x="6501" y="9958"/>
                    <a:pt x="5406" y="10839"/>
                  </a:cubicBezTo>
                  <a:cubicBezTo>
                    <a:pt x="4334" y="11696"/>
                    <a:pt x="3441" y="12423"/>
                    <a:pt x="2727" y="12589"/>
                  </a:cubicBezTo>
                  <a:cubicBezTo>
                    <a:pt x="2626" y="12618"/>
                    <a:pt x="2525" y="12634"/>
                    <a:pt x="2427" y="12634"/>
                  </a:cubicBezTo>
                  <a:cubicBezTo>
                    <a:pt x="2363" y="12634"/>
                    <a:pt x="2300" y="12627"/>
                    <a:pt x="2239" y="12613"/>
                  </a:cubicBezTo>
                  <a:cubicBezTo>
                    <a:pt x="1882" y="12542"/>
                    <a:pt x="1572" y="12244"/>
                    <a:pt x="1274" y="11696"/>
                  </a:cubicBezTo>
                  <a:cubicBezTo>
                    <a:pt x="524" y="10303"/>
                    <a:pt x="655" y="8541"/>
                    <a:pt x="1632" y="6731"/>
                  </a:cubicBezTo>
                  <a:cubicBezTo>
                    <a:pt x="2632" y="4886"/>
                    <a:pt x="4382" y="3231"/>
                    <a:pt x="6573" y="2064"/>
                  </a:cubicBezTo>
                  <a:cubicBezTo>
                    <a:pt x="8529" y="1013"/>
                    <a:pt x="10570" y="501"/>
                    <a:pt x="12378" y="501"/>
                  </a:cubicBezTo>
                  <a:close/>
                  <a:moveTo>
                    <a:pt x="12350" y="0"/>
                  </a:moveTo>
                  <a:cubicBezTo>
                    <a:pt x="11467" y="0"/>
                    <a:pt x="10534" y="115"/>
                    <a:pt x="9585" y="350"/>
                  </a:cubicBezTo>
                  <a:cubicBezTo>
                    <a:pt x="8502" y="623"/>
                    <a:pt x="7406" y="1040"/>
                    <a:pt x="6335" y="1612"/>
                  </a:cubicBezTo>
                  <a:cubicBezTo>
                    <a:pt x="4061" y="2826"/>
                    <a:pt x="2227" y="4564"/>
                    <a:pt x="1191" y="6493"/>
                  </a:cubicBezTo>
                  <a:cubicBezTo>
                    <a:pt x="131" y="8458"/>
                    <a:pt x="0" y="10387"/>
                    <a:pt x="834" y="11934"/>
                  </a:cubicBezTo>
                  <a:cubicBezTo>
                    <a:pt x="1191" y="12625"/>
                    <a:pt x="1620" y="13006"/>
                    <a:pt x="2132" y="13113"/>
                  </a:cubicBezTo>
                  <a:cubicBezTo>
                    <a:pt x="2229" y="13133"/>
                    <a:pt x="2328" y="13142"/>
                    <a:pt x="2427" y="13142"/>
                  </a:cubicBezTo>
                  <a:cubicBezTo>
                    <a:pt x="3348" y="13142"/>
                    <a:pt x="4363" y="12328"/>
                    <a:pt x="5727" y="11232"/>
                  </a:cubicBezTo>
                  <a:cubicBezTo>
                    <a:pt x="6858" y="10327"/>
                    <a:pt x="8144" y="9291"/>
                    <a:pt x="9728" y="8446"/>
                  </a:cubicBezTo>
                  <a:cubicBezTo>
                    <a:pt x="11288" y="7612"/>
                    <a:pt x="12895" y="7089"/>
                    <a:pt x="14312" y="6624"/>
                  </a:cubicBezTo>
                  <a:cubicBezTo>
                    <a:pt x="16264" y="5981"/>
                    <a:pt x="17800" y="5481"/>
                    <a:pt x="18205" y="4457"/>
                  </a:cubicBezTo>
                  <a:cubicBezTo>
                    <a:pt x="18408" y="3969"/>
                    <a:pt x="18324" y="3410"/>
                    <a:pt x="17979" y="2755"/>
                  </a:cubicBezTo>
                  <a:cubicBezTo>
                    <a:pt x="17008" y="946"/>
                    <a:pt x="14880" y="0"/>
                    <a:pt x="1235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" name="Google Shape;740;p48">
            <a:extLst>
              <a:ext uri="{FF2B5EF4-FFF2-40B4-BE49-F238E27FC236}">
                <a16:creationId xmlns:a16="http://schemas.microsoft.com/office/drawing/2014/main" id="{6AB06452-5DD0-60E4-720A-576BF6AE77E0}"/>
              </a:ext>
            </a:extLst>
          </p:cNvPr>
          <p:cNvGrpSpPr/>
          <p:nvPr/>
        </p:nvGrpSpPr>
        <p:grpSpPr>
          <a:xfrm rot="11334885">
            <a:off x="1913219" y="4104798"/>
            <a:ext cx="695566" cy="479726"/>
            <a:chOff x="4530850" y="3323263"/>
            <a:chExt cx="543250" cy="374675"/>
          </a:xfrm>
        </p:grpSpPr>
        <p:sp>
          <p:nvSpPr>
            <p:cNvPr id="19" name="Google Shape;741;p48">
              <a:extLst>
                <a:ext uri="{FF2B5EF4-FFF2-40B4-BE49-F238E27FC236}">
                  <a16:creationId xmlns:a16="http://schemas.microsoft.com/office/drawing/2014/main" id="{6D8247F1-D5BE-2D1D-A046-3BAA898BEAB6}"/>
                </a:ext>
              </a:extLst>
            </p:cNvPr>
            <p:cNvSpPr/>
            <p:nvPr/>
          </p:nvSpPr>
          <p:spPr>
            <a:xfrm>
              <a:off x="4530850" y="3323263"/>
              <a:ext cx="509625" cy="322650"/>
            </a:xfrm>
            <a:custGeom>
              <a:avLst/>
              <a:gdLst/>
              <a:ahLst/>
              <a:cxnLst/>
              <a:rect l="l" t="t" r="r" b="b"/>
              <a:pathLst>
                <a:path w="20385" h="12906" extrusionOk="0">
                  <a:moveTo>
                    <a:pt x="13217" y="1"/>
                  </a:moveTo>
                  <a:cubicBezTo>
                    <a:pt x="11331" y="1"/>
                    <a:pt x="9212" y="531"/>
                    <a:pt x="7180" y="1622"/>
                  </a:cubicBezTo>
                  <a:cubicBezTo>
                    <a:pt x="2465" y="4146"/>
                    <a:pt x="1" y="8706"/>
                    <a:pt x="1668" y="11814"/>
                  </a:cubicBezTo>
                  <a:cubicBezTo>
                    <a:pt x="2083" y="12588"/>
                    <a:pt x="2541" y="12905"/>
                    <a:pt x="3068" y="12905"/>
                  </a:cubicBezTo>
                  <a:cubicBezTo>
                    <a:pt x="4655" y="12905"/>
                    <a:pt x="6864" y="10033"/>
                    <a:pt x="10395" y="8147"/>
                  </a:cubicBezTo>
                  <a:cubicBezTo>
                    <a:pt x="15110" y="5623"/>
                    <a:pt x="20384" y="5789"/>
                    <a:pt x="18717" y="2682"/>
                  </a:cubicBezTo>
                  <a:cubicBezTo>
                    <a:pt x="17771" y="917"/>
                    <a:pt x="15695" y="1"/>
                    <a:pt x="132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742;p48">
              <a:extLst>
                <a:ext uri="{FF2B5EF4-FFF2-40B4-BE49-F238E27FC236}">
                  <a16:creationId xmlns:a16="http://schemas.microsoft.com/office/drawing/2014/main" id="{CE3489CB-CD5D-6E5B-25EF-1166C514860C}"/>
                </a:ext>
              </a:extLst>
            </p:cNvPr>
            <p:cNvSpPr/>
            <p:nvPr/>
          </p:nvSpPr>
          <p:spPr>
            <a:xfrm>
              <a:off x="4613900" y="3369363"/>
              <a:ext cx="460200" cy="328575"/>
            </a:xfrm>
            <a:custGeom>
              <a:avLst/>
              <a:gdLst/>
              <a:ahLst/>
              <a:cxnLst/>
              <a:rect l="l" t="t" r="r" b="b"/>
              <a:pathLst>
                <a:path w="18408" h="13143" extrusionOk="0">
                  <a:moveTo>
                    <a:pt x="12378" y="501"/>
                  </a:moveTo>
                  <a:cubicBezTo>
                    <a:pt x="14706" y="501"/>
                    <a:pt x="16648" y="1351"/>
                    <a:pt x="17526" y="2993"/>
                  </a:cubicBezTo>
                  <a:cubicBezTo>
                    <a:pt x="17800" y="3517"/>
                    <a:pt x="17872" y="3933"/>
                    <a:pt x="17741" y="4267"/>
                  </a:cubicBezTo>
                  <a:cubicBezTo>
                    <a:pt x="17419" y="5076"/>
                    <a:pt x="15979" y="5541"/>
                    <a:pt x="14157" y="6136"/>
                  </a:cubicBezTo>
                  <a:cubicBezTo>
                    <a:pt x="12716" y="6612"/>
                    <a:pt x="11085" y="7148"/>
                    <a:pt x="9490" y="7993"/>
                  </a:cubicBezTo>
                  <a:cubicBezTo>
                    <a:pt x="7871" y="8863"/>
                    <a:pt x="6501" y="9958"/>
                    <a:pt x="5406" y="10839"/>
                  </a:cubicBezTo>
                  <a:cubicBezTo>
                    <a:pt x="4334" y="11696"/>
                    <a:pt x="3441" y="12423"/>
                    <a:pt x="2727" y="12589"/>
                  </a:cubicBezTo>
                  <a:cubicBezTo>
                    <a:pt x="2626" y="12618"/>
                    <a:pt x="2525" y="12634"/>
                    <a:pt x="2427" y="12634"/>
                  </a:cubicBezTo>
                  <a:cubicBezTo>
                    <a:pt x="2363" y="12634"/>
                    <a:pt x="2300" y="12627"/>
                    <a:pt x="2239" y="12613"/>
                  </a:cubicBezTo>
                  <a:cubicBezTo>
                    <a:pt x="1882" y="12542"/>
                    <a:pt x="1572" y="12244"/>
                    <a:pt x="1274" y="11696"/>
                  </a:cubicBezTo>
                  <a:cubicBezTo>
                    <a:pt x="524" y="10303"/>
                    <a:pt x="655" y="8541"/>
                    <a:pt x="1632" y="6731"/>
                  </a:cubicBezTo>
                  <a:cubicBezTo>
                    <a:pt x="2632" y="4886"/>
                    <a:pt x="4382" y="3231"/>
                    <a:pt x="6573" y="2064"/>
                  </a:cubicBezTo>
                  <a:cubicBezTo>
                    <a:pt x="8529" y="1013"/>
                    <a:pt x="10570" y="501"/>
                    <a:pt x="12378" y="501"/>
                  </a:cubicBezTo>
                  <a:close/>
                  <a:moveTo>
                    <a:pt x="12350" y="0"/>
                  </a:moveTo>
                  <a:cubicBezTo>
                    <a:pt x="11467" y="0"/>
                    <a:pt x="10534" y="115"/>
                    <a:pt x="9585" y="350"/>
                  </a:cubicBezTo>
                  <a:cubicBezTo>
                    <a:pt x="8502" y="623"/>
                    <a:pt x="7406" y="1040"/>
                    <a:pt x="6335" y="1612"/>
                  </a:cubicBezTo>
                  <a:cubicBezTo>
                    <a:pt x="4061" y="2826"/>
                    <a:pt x="2227" y="4564"/>
                    <a:pt x="1191" y="6493"/>
                  </a:cubicBezTo>
                  <a:cubicBezTo>
                    <a:pt x="131" y="8458"/>
                    <a:pt x="0" y="10387"/>
                    <a:pt x="834" y="11934"/>
                  </a:cubicBezTo>
                  <a:cubicBezTo>
                    <a:pt x="1191" y="12625"/>
                    <a:pt x="1620" y="13006"/>
                    <a:pt x="2132" y="13113"/>
                  </a:cubicBezTo>
                  <a:cubicBezTo>
                    <a:pt x="2229" y="13133"/>
                    <a:pt x="2328" y="13142"/>
                    <a:pt x="2427" y="13142"/>
                  </a:cubicBezTo>
                  <a:cubicBezTo>
                    <a:pt x="3348" y="13142"/>
                    <a:pt x="4363" y="12328"/>
                    <a:pt x="5727" y="11232"/>
                  </a:cubicBezTo>
                  <a:cubicBezTo>
                    <a:pt x="6858" y="10327"/>
                    <a:pt x="8144" y="9291"/>
                    <a:pt x="9728" y="8446"/>
                  </a:cubicBezTo>
                  <a:cubicBezTo>
                    <a:pt x="11288" y="7612"/>
                    <a:pt x="12895" y="7089"/>
                    <a:pt x="14312" y="6624"/>
                  </a:cubicBezTo>
                  <a:cubicBezTo>
                    <a:pt x="16264" y="5981"/>
                    <a:pt x="17800" y="5481"/>
                    <a:pt x="18205" y="4457"/>
                  </a:cubicBezTo>
                  <a:cubicBezTo>
                    <a:pt x="18408" y="3969"/>
                    <a:pt x="18324" y="3410"/>
                    <a:pt x="17979" y="2755"/>
                  </a:cubicBezTo>
                  <a:cubicBezTo>
                    <a:pt x="17008" y="946"/>
                    <a:pt x="14880" y="0"/>
                    <a:pt x="123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743;p48">
            <a:extLst>
              <a:ext uri="{FF2B5EF4-FFF2-40B4-BE49-F238E27FC236}">
                <a16:creationId xmlns:a16="http://schemas.microsoft.com/office/drawing/2014/main" id="{D40979C1-F1EA-9FA4-502C-B867993F2F10}"/>
              </a:ext>
            </a:extLst>
          </p:cNvPr>
          <p:cNvSpPr/>
          <p:nvPr/>
        </p:nvSpPr>
        <p:spPr>
          <a:xfrm>
            <a:off x="282016" y="156875"/>
            <a:ext cx="191100" cy="191100"/>
          </a:xfrm>
          <a:prstGeom prst="plus">
            <a:avLst>
              <a:gd name="adj" fmla="val 33379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743;p48">
            <a:extLst>
              <a:ext uri="{FF2B5EF4-FFF2-40B4-BE49-F238E27FC236}">
                <a16:creationId xmlns:a16="http://schemas.microsoft.com/office/drawing/2014/main" id="{5AFD7653-B990-BADE-89DD-1A9CBA45C7E5}"/>
              </a:ext>
            </a:extLst>
          </p:cNvPr>
          <p:cNvSpPr/>
          <p:nvPr/>
        </p:nvSpPr>
        <p:spPr>
          <a:xfrm>
            <a:off x="7442166" y="4565800"/>
            <a:ext cx="191100" cy="191100"/>
          </a:xfrm>
          <a:prstGeom prst="plus">
            <a:avLst>
              <a:gd name="adj" fmla="val 33379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0988AAD-AF01-0A12-6D15-E7434C6DB6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6600"/>
            <a:ext cx="9144000" cy="4507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4849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E1A3985-16EA-0938-B069-17D3631659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5040"/>
            <a:ext cx="9144000" cy="4493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6001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3EA9A90-3CB3-D27A-7085-6FB23453C8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6472"/>
            <a:ext cx="9144000" cy="4450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6765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6608AB1-94A4-3955-8804-3C8A1A1BA6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065" b="6991"/>
          <a:stretch/>
        </p:blipFill>
        <p:spPr>
          <a:xfrm>
            <a:off x="0" y="326003"/>
            <a:ext cx="9144000" cy="4586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9527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p48"/>
          <p:cNvSpPr txBox="1">
            <a:spLocks noGrp="1"/>
          </p:cNvSpPr>
          <p:nvPr>
            <p:ph type="subTitle" idx="4294967295"/>
          </p:nvPr>
        </p:nvSpPr>
        <p:spPr>
          <a:xfrm>
            <a:off x="523657" y="3910800"/>
            <a:ext cx="3514725" cy="9969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 dirty="0">
                <a:solidFill>
                  <a:srgbClr val="002060"/>
                </a:solidFill>
              </a:rPr>
              <a:t>STILL HAVING QUERIES?</a:t>
            </a:r>
            <a:endParaRPr sz="2000" dirty="0">
              <a:solidFill>
                <a:srgbClr val="00206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 dirty="0">
                <a:solidFill>
                  <a:srgbClr val="002060"/>
                </a:solidFill>
              </a:rPr>
              <a:t>Shoot at us right away!</a:t>
            </a:r>
            <a:endParaRPr sz="2000" dirty="0">
              <a:solidFill>
                <a:srgbClr val="002060"/>
              </a:solidFill>
            </a:endParaRPr>
          </a:p>
        </p:txBody>
      </p:sp>
      <p:sp>
        <p:nvSpPr>
          <p:cNvPr id="722" name="Google Shape;722;p48"/>
          <p:cNvSpPr txBox="1">
            <a:spLocks noGrp="1"/>
          </p:cNvSpPr>
          <p:nvPr>
            <p:ph type="ctrTitle" idx="4294967295"/>
          </p:nvPr>
        </p:nvSpPr>
        <p:spPr>
          <a:xfrm>
            <a:off x="441057" y="1616939"/>
            <a:ext cx="3514725" cy="9969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chemeClr val="accent1">
                    <a:lumMod val="75000"/>
                  </a:schemeClr>
                </a:solidFill>
                <a:latin typeface="Jumble" panose="02000503000000020004" pitchFamily="2" charset="0"/>
              </a:rPr>
              <a:t>Thanks!</a:t>
            </a:r>
            <a:endParaRPr sz="6000" dirty="0">
              <a:solidFill>
                <a:schemeClr val="accent1">
                  <a:lumMod val="75000"/>
                </a:schemeClr>
              </a:solidFill>
              <a:latin typeface="Jumble" panose="02000503000000020004" pitchFamily="2" charset="0"/>
            </a:endParaRPr>
          </a:p>
        </p:txBody>
      </p:sp>
      <p:grpSp>
        <p:nvGrpSpPr>
          <p:cNvPr id="733" name="Google Shape;733;p48"/>
          <p:cNvGrpSpPr/>
          <p:nvPr/>
        </p:nvGrpSpPr>
        <p:grpSpPr>
          <a:xfrm>
            <a:off x="3973475" y="1615200"/>
            <a:ext cx="6731542" cy="3790811"/>
            <a:chOff x="3872950" y="1852275"/>
            <a:chExt cx="6731542" cy="3790811"/>
          </a:xfrm>
        </p:grpSpPr>
        <p:sp>
          <p:nvSpPr>
            <p:cNvPr id="734" name="Google Shape;734;p48"/>
            <p:cNvSpPr/>
            <p:nvPr/>
          </p:nvSpPr>
          <p:spPr>
            <a:xfrm>
              <a:off x="3872950" y="1852275"/>
              <a:ext cx="6346067" cy="3595736"/>
            </a:xfrm>
            <a:custGeom>
              <a:avLst/>
              <a:gdLst/>
              <a:ahLst/>
              <a:cxnLst/>
              <a:rect l="l" t="t" r="r" b="b"/>
              <a:pathLst>
                <a:path w="140875" h="79821" extrusionOk="0">
                  <a:moveTo>
                    <a:pt x="116898" y="58"/>
                  </a:moveTo>
                  <a:cubicBezTo>
                    <a:pt x="110209" y="58"/>
                    <a:pt x="102500" y="1133"/>
                    <a:pt x="98393" y="6775"/>
                  </a:cubicBezTo>
                  <a:cubicBezTo>
                    <a:pt x="93928" y="12907"/>
                    <a:pt x="96024" y="21563"/>
                    <a:pt x="96381" y="28552"/>
                  </a:cubicBezTo>
                  <a:cubicBezTo>
                    <a:pt x="96619" y="33302"/>
                    <a:pt x="96441" y="38196"/>
                    <a:pt x="94631" y="42589"/>
                  </a:cubicBezTo>
                  <a:cubicBezTo>
                    <a:pt x="92214" y="48447"/>
                    <a:pt x="86535" y="51971"/>
                    <a:pt x="80331" y="52495"/>
                  </a:cubicBezTo>
                  <a:cubicBezTo>
                    <a:pt x="79665" y="52551"/>
                    <a:pt x="78998" y="52578"/>
                    <a:pt x="78332" y="52578"/>
                  </a:cubicBezTo>
                  <a:cubicBezTo>
                    <a:pt x="74043" y="52578"/>
                    <a:pt x="69787" y="51484"/>
                    <a:pt x="65675" y="50185"/>
                  </a:cubicBezTo>
                  <a:cubicBezTo>
                    <a:pt x="57663" y="47660"/>
                    <a:pt x="49735" y="45235"/>
                    <a:pt x="41953" y="45235"/>
                  </a:cubicBezTo>
                  <a:cubicBezTo>
                    <a:pt x="35869" y="45235"/>
                    <a:pt x="29875" y="46718"/>
                    <a:pt x="24003" y="50793"/>
                  </a:cubicBezTo>
                  <a:cubicBezTo>
                    <a:pt x="16764" y="55817"/>
                    <a:pt x="10859" y="63223"/>
                    <a:pt x="6239" y="70664"/>
                  </a:cubicBezTo>
                  <a:cubicBezTo>
                    <a:pt x="4275" y="73807"/>
                    <a:pt x="2525" y="77116"/>
                    <a:pt x="1" y="79819"/>
                  </a:cubicBezTo>
                  <a:lnTo>
                    <a:pt x="1" y="79819"/>
                  </a:lnTo>
                  <a:cubicBezTo>
                    <a:pt x="380" y="79415"/>
                    <a:pt x="1846" y="79281"/>
                    <a:pt x="3697" y="79281"/>
                  </a:cubicBezTo>
                  <a:cubicBezTo>
                    <a:pt x="7292" y="79281"/>
                    <a:pt x="12337" y="79784"/>
                    <a:pt x="13680" y="79784"/>
                  </a:cubicBezTo>
                  <a:lnTo>
                    <a:pt x="140875" y="79784"/>
                  </a:lnTo>
                  <a:cubicBezTo>
                    <a:pt x="140875" y="79784"/>
                    <a:pt x="134588" y="4966"/>
                    <a:pt x="134588" y="4906"/>
                  </a:cubicBezTo>
                  <a:cubicBezTo>
                    <a:pt x="134172" y="1"/>
                    <a:pt x="122420" y="203"/>
                    <a:pt x="119182" y="96"/>
                  </a:cubicBezTo>
                  <a:cubicBezTo>
                    <a:pt x="118439" y="72"/>
                    <a:pt x="117675" y="58"/>
                    <a:pt x="116898" y="58"/>
                  </a:cubicBezTo>
                  <a:close/>
                  <a:moveTo>
                    <a:pt x="1" y="79819"/>
                  </a:moveTo>
                  <a:cubicBezTo>
                    <a:pt x="1" y="79819"/>
                    <a:pt x="0" y="79820"/>
                    <a:pt x="0" y="79820"/>
                  </a:cubicBezTo>
                  <a:cubicBezTo>
                    <a:pt x="0" y="79820"/>
                    <a:pt x="1" y="79819"/>
                    <a:pt x="1" y="798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48"/>
            <p:cNvSpPr/>
            <p:nvPr/>
          </p:nvSpPr>
          <p:spPr>
            <a:xfrm>
              <a:off x="4258425" y="2047350"/>
              <a:ext cx="6346067" cy="3595736"/>
            </a:xfrm>
            <a:custGeom>
              <a:avLst/>
              <a:gdLst/>
              <a:ahLst/>
              <a:cxnLst/>
              <a:rect l="l" t="t" r="r" b="b"/>
              <a:pathLst>
                <a:path w="140875" h="79821" extrusionOk="0">
                  <a:moveTo>
                    <a:pt x="116898" y="58"/>
                  </a:moveTo>
                  <a:cubicBezTo>
                    <a:pt x="110209" y="58"/>
                    <a:pt x="102500" y="1133"/>
                    <a:pt x="98393" y="6775"/>
                  </a:cubicBezTo>
                  <a:cubicBezTo>
                    <a:pt x="93928" y="12907"/>
                    <a:pt x="96024" y="21563"/>
                    <a:pt x="96381" y="28552"/>
                  </a:cubicBezTo>
                  <a:cubicBezTo>
                    <a:pt x="96619" y="33302"/>
                    <a:pt x="96441" y="38196"/>
                    <a:pt x="94631" y="42589"/>
                  </a:cubicBezTo>
                  <a:cubicBezTo>
                    <a:pt x="92214" y="48447"/>
                    <a:pt x="86535" y="51971"/>
                    <a:pt x="80331" y="52495"/>
                  </a:cubicBezTo>
                  <a:cubicBezTo>
                    <a:pt x="79665" y="52551"/>
                    <a:pt x="78998" y="52578"/>
                    <a:pt x="78332" y="52578"/>
                  </a:cubicBezTo>
                  <a:cubicBezTo>
                    <a:pt x="74043" y="52578"/>
                    <a:pt x="69787" y="51484"/>
                    <a:pt x="65675" y="50185"/>
                  </a:cubicBezTo>
                  <a:cubicBezTo>
                    <a:pt x="57663" y="47660"/>
                    <a:pt x="49735" y="45235"/>
                    <a:pt x="41953" y="45235"/>
                  </a:cubicBezTo>
                  <a:cubicBezTo>
                    <a:pt x="35869" y="45235"/>
                    <a:pt x="29875" y="46718"/>
                    <a:pt x="24003" y="50793"/>
                  </a:cubicBezTo>
                  <a:cubicBezTo>
                    <a:pt x="16764" y="55817"/>
                    <a:pt x="10859" y="63223"/>
                    <a:pt x="6239" y="70664"/>
                  </a:cubicBezTo>
                  <a:cubicBezTo>
                    <a:pt x="4275" y="73807"/>
                    <a:pt x="2525" y="77116"/>
                    <a:pt x="1" y="79819"/>
                  </a:cubicBezTo>
                  <a:lnTo>
                    <a:pt x="1" y="79819"/>
                  </a:lnTo>
                  <a:cubicBezTo>
                    <a:pt x="380" y="79415"/>
                    <a:pt x="1846" y="79281"/>
                    <a:pt x="3697" y="79281"/>
                  </a:cubicBezTo>
                  <a:cubicBezTo>
                    <a:pt x="7292" y="79281"/>
                    <a:pt x="12337" y="79784"/>
                    <a:pt x="13680" y="79784"/>
                  </a:cubicBezTo>
                  <a:lnTo>
                    <a:pt x="140875" y="79784"/>
                  </a:lnTo>
                  <a:cubicBezTo>
                    <a:pt x="140875" y="79784"/>
                    <a:pt x="134588" y="4966"/>
                    <a:pt x="134588" y="4906"/>
                  </a:cubicBezTo>
                  <a:cubicBezTo>
                    <a:pt x="134172" y="1"/>
                    <a:pt x="122420" y="203"/>
                    <a:pt x="119182" y="96"/>
                  </a:cubicBezTo>
                  <a:cubicBezTo>
                    <a:pt x="118439" y="72"/>
                    <a:pt x="117675" y="58"/>
                    <a:pt x="116898" y="58"/>
                  </a:cubicBezTo>
                  <a:close/>
                  <a:moveTo>
                    <a:pt x="1" y="79819"/>
                  </a:moveTo>
                  <a:cubicBezTo>
                    <a:pt x="1" y="79819"/>
                    <a:pt x="0" y="79820"/>
                    <a:pt x="0" y="79820"/>
                  </a:cubicBezTo>
                  <a:cubicBezTo>
                    <a:pt x="0" y="79820"/>
                    <a:pt x="1" y="79819"/>
                    <a:pt x="1" y="79819"/>
                  </a:cubicBezTo>
                  <a:close/>
                </a:path>
              </a:pathLst>
            </a:custGeom>
            <a:solidFill>
              <a:srgbClr val="DDCBEF">
                <a:alpha val="45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7" name="Google Shape;737;p48"/>
          <p:cNvGrpSpPr/>
          <p:nvPr/>
        </p:nvGrpSpPr>
        <p:grpSpPr>
          <a:xfrm>
            <a:off x="6216532" y="1804310"/>
            <a:ext cx="695577" cy="479734"/>
            <a:chOff x="4530850" y="3323263"/>
            <a:chExt cx="543250" cy="374675"/>
          </a:xfrm>
        </p:grpSpPr>
        <p:sp>
          <p:nvSpPr>
            <p:cNvPr id="738" name="Google Shape;738;p48"/>
            <p:cNvSpPr/>
            <p:nvPr/>
          </p:nvSpPr>
          <p:spPr>
            <a:xfrm>
              <a:off x="4530850" y="3323263"/>
              <a:ext cx="509625" cy="322650"/>
            </a:xfrm>
            <a:custGeom>
              <a:avLst/>
              <a:gdLst/>
              <a:ahLst/>
              <a:cxnLst/>
              <a:rect l="l" t="t" r="r" b="b"/>
              <a:pathLst>
                <a:path w="20385" h="12906" extrusionOk="0">
                  <a:moveTo>
                    <a:pt x="13217" y="1"/>
                  </a:moveTo>
                  <a:cubicBezTo>
                    <a:pt x="11331" y="1"/>
                    <a:pt x="9212" y="531"/>
                    <a:pt x="7180" y="1622"/>
                  </a:cubicBezTo>
                  <a:cubicBezTo>
                    <a:pt x="2465" y="4146"/>
                    <a:pt x="1" y="8706"/>
                    <a:pt x="1668" y="11814"/>
                  </a:cubicBezTo>
                  <a:cubicBezTo>
                    <a:pt x="2083" y="12588"/>
                    <a:pt x="2541" y="12905"/>
                    <a:pt x="3068" y="12905"/>
                  </a:cubicBezTo>
                  <a:cubicBezTo>
                    <a:pt x="4655" y="12905"/>
                    <a:pt x="6864" y="10033"/>
                    <a:pt x="10395" y="8147"/>
                  </a:cubicBezTo>
                  <a:cubicBezTo>
                    <a:pt x="15110" y="5623"/>
                    <a:pt x="20384" y="5789"/>
                    <a:pt x="18717" y="2682"/>
                  </a:cubicBezTo>
                  <a:cubicBezTo>
                    <a:pt x="17771" y="917"/>
                    <a:pt x="15695" y="1"/>
                    <a:pt x="132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48"/>
            <p:cNvSpPr/>
            <p:nvPr/>
          </p:nvSpPr>
          <p:spPr>
            <a:xfrm>
              <a:off x="4613900" y="3369363"/>
              <a:ext cx="460200" cy="328575"/>
            </a:xfrm>
            <a:custGeom>
              <a:avLst/>
              <a:gdLst/>
              <a:ahLst/>
              <a:cxnLst/>
              <a:rect l="l" t="t" r="r" b="b"/>
              <a:pathLst>
                <a:path w="18408" h="13143" extrusionOk="0">
                  <a:moveTo>
                    <a:pt x="12378" y="501"/>
                  </a:moveTo>
                  <a:cubicBezTo>
                    <a:pt x="14706" y="501"/>
                    <a:pt x="16648" y="1351"/>
                    <a:pt x="17526" y="2993"/>
                  </a:cubicBezTo>
                  <a:cubicBezTo>
                    <a:pt x="17800" y="3517"/>
                    <a:pt x="17872" y="3933"/>
                    <a:pt x="17741" y="4267"/>
                  </a:cubicBezTo>
                  <a:cubicBezTo>
                    <a:pt x="17419" y="5076"/>
                    <a:pt x="15979" y="5541"/>
                    <a:pt x="14157" y="6136"/>
                  </a:cubicBezTo>
                  <a:cubicBezTo>
                    <a:pt x="12716" y="6612"/>
                    <a:pt x="11085" y="7148"/>
                    <a:pt x="9490" y="7993"/>
                  </a:cubicBezTo>
                  <a:cubicBezTo>
                    <a:pt x="7871" y="8863"/>
                    <a:pt x="6501" y="9958"/>
                    <a:pt x="5406" y="10839"/>
                  </a:cubicBezTo>
                  <a:cubicBezTo>
                    <a:pt x="4334" y="11696"/>
                    <a:pt x="3441" y="12423"/>
                    <a:pt x="2727" y="12589"/>
                  </a:cubicBezTo>
                  <a:cubicBezTo>
                    <a:pt x="2626" y="12618"/>
                    <a:pt x="2525" y="12634"/>
                    <a:pt x="2427" y="12634"/>
                  </a:cubicBezTo>
                  <a:cubicBezTo>
                    <a:pt x="2363" y="12634"/>
                    <a:pt x="2300" y="12627"/>
                    <a:pt x="2239" y="12613"/>
                  </a:cubicBezTo>
                  <a:cubicBezTo>
                    <a:pt x="1882" y="12542"/>
                    <a:pt x="1572" y="12244"/>
                    <a:pt x="1274" y="11696"/>
                  </a:cubicBezTo>
                  <a:cubicBezTo>
                    <a:pt x="524" y="10303"/>
                    <a:pt x="655" y="8541"/>
                    <a:pt x="1632" y="6731"/>
                  </a:cubicBezTo>
                  <a:cubicBezTo>
                    <a:pt x="2632" y="4886"/>
                    <a:pt x="4382" y="3231"/>
                    <a:pt x="6573" y="2064"/>
                  </a:cubicBezTo>
                  <a:cubicBezTo>
                    <a:pt x="8529" y="1013"/>
                    <a:pt x="10570" y="501"/>
                    <a:pt x="12378" y="501"/>
                  </a:cubicBezTo>
                  <a:close/>
                  <a:moveTo>
                    <a:pt x="12350" y="0"/>
                  </a:moveTo>
                  <a:cubicBezTo>
                    <a:pt x="11467" y="0"/>
                    <a:pt x="10534" y="115"/>
                    <a:pt x="9585" y="350"/>
                  </a:cubicBezTo>
                  <a:cubicBezTo>
                    <a:pt x="8502" y="623"/>
                    <a:pt x="7406" y="1040"/>
                    <a:pt x="6335" y="1612"/>
                  </a:cubicBezTo>
                  <a:cubicBezTo>
                    <a:pt x="4061" y="2826"/>
                    <a:pt x="2227" y="4564"/>
                    <a:pt x="1191" y="6493"/>
                  </a:cubicBezTo>
                  <a:cubicBezTo>
                    <a:pt x="131" y="8458"/>
                    <a:pt x="0" y="10387"/>
                    <a:pt x="834" y="11934"/>
                  </a:cubicBezTo>
                  <a:cubicBezTo>
                    <a:pt x="1191" y="12625"/>
                    <a:pt x="1620" y="13006"/>
                    <a:pt x="2132" y="13113"/>
                  </a:cubicBezTo>
                  <a:cubicBezTo>
                    <a:pt x="2229" y="13133"/>
                    <a:pt x="2328" y="13142"/>
                    <a:pt x="2427" y="13142"/>
                  </a:cubicBezTo>
                  <a:cubicBezTo>
                    <a:pt x="3348" y="13142"/>
                    <a:pt x="4363" y="12328"/>
                    <a:pt x="5727" y="11232"/>
                  </a:cubicBezTo>
                  <a:cubicBezTo>
                    <a:pt x="6858" y="10327"/>
                    <a:pt x="8144" y="9291"/>
                    <a:pt x="9728" y="8446"/>
                  </a:cubicBezTo>
                  <a:cubicBezTo>
                    <a:pt x="11288" y="7612"/>
                    <a:pt x="12895" y="7089"/>
                    <a:pt x="14312" y="6624"/>
                  </a:cubicBezTo>
                  <a:cubicBezTo>
                    <a:pt x="16264" y="5981"/>
                    <a:pt x="17800" y="5481"/>
                    <a:pt x="18205" y="4457"/>
                  </a:cubicBezTo>
                  <a:cubicBezTo>
                    <a:pt x="18408" y="3969"/>
                    <a:pt x="18324" y="3410"/>
                    <a:pt x="17979" y="2755"/>
                  </a:cubicBezTo>
                  <a:cubicBezTo>
                    <a:pt x="17008" y="946"/>
                    <a:pt x="14880" y="0"/>
                    <a:pt x="1235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0" name="Google Shape;740;p48"/>
          <p:cNvGrpSpPr/>
          <p:nvPr/>
        </p:nvGrpSpPr>
        <p:grpSpPr>
          <a:xfrm rot="9807612">
            <a:off x="7607242" y="1248857"/>
            <a:ext cx="695566" cy="479726"/>
            <a:chOff x="4530850" y="3323263"/>
            <a:chExt cx="543250" cy="374675"/>
          </a:xfrm>
        </p:grpSpPr>
        <p:sp>
          <p:nvSpPr>
            <p:cNvPr id="741" name="Google Shape;741;p48"/>
            <p:cNvSpPr/>
            <p:nvPr/>
          </p:nvSpPr>
          <p:spPr>
            <a:xfrm>
              <a:off x="4530850" y="3323263"/>
              <a:ext cx="509625" cy="322650"/>
            </a:xfrm>
            <a:custGeom>
              <a:avLst/>
              <a:gdLst/>
              <a:ahLst/>
              <a:cxnLst/>
              <a:rect l="l" t="t" r="r" b="b"/>
              <a:pathLst>
                <a:path w="20385" h="12906" extrusionOk="0">
                  <a:moveTo>
                    <a:pt x="13217" y="1"/>
                  </a:moveTo>
                  <a:cubicBezTo>
                    <a:pt x="11331" y="1"/>
                    <a:pt x="9212" y="531"/>
                    <a:pt x="7180" y="1622"/>
                  </a:cubicBezTo>
                  <a:cubicBezTo>
                    <a:pt x="2465" y="4146"/>
                    <a:pt x="1" y="8706"/>
                    <a:pt x="1668" y="11814"/>
                  </a:cubicBezTo>
                  <a:cubicBezTo>
                    <a:pt x="2083" y="12588"/>
                    <a:pt x="2541" y="12905"/>
                    <a:pt x="3068" y="12905"/>
                  </a:cubicBezTo>
                  <a:cubicBezTo>
                    <a:pt x="4655" y="12905"/>
                    <a:pt x="6864" y="10033"/>
                    <a:pt x="10395" y="8147"/>
                  </a:cubicBezTo>
                  <a:cubicBezTo>
                    <a:pt x="15110" y="5623"/>
                    <a:pt x="20384" y="5789"/>
                    <a:pt x="18717" y="2682"/>
                  </a:cubicBezTo>
                  <a:cubicBezTo>
                    <a:pt x="17771" y="917"/>
                    <a:pt x="15695" y="1"/>
                    <a:pt x="132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48"/>
            <p:cNvSpPr/>
            <p:nvPr/>
          </p:nvSpPr>
          <p:spPr>
            <a:xfrm>
              <a:off x="4613900" y="3369363"/>
              <a:ext cx="460200" cy="328575"/>
            </a:xfrm>
            <a:custGeom>
              <a:avLst/>
              <a:gdLst/>
              <a:ahLst/>
              <a:cxnLst/>
              <a:rect l="l" t="t" r="r" b="b"/>
              <a:pathLst>
                <a:path w="18408" h="13143" extrusionOk="0">
                  <a:moveTo>
                    <a:pt x="12378" y="501"/>
                  </a:moveTo>
                  <a:cubicBezTo>
                    <a:pt x="14706" y="501"/>
                    <a:pt x="16648" y="1351"/>
                    <a:pt x="17526" y="2993"/>
                  </a:cubicBezTo>
                  <a:cubicBezTo>
                    <a:pt x="17800" y="3517"/>
                    <a:pt x="17872" y="3933"/>
                    <a:pt x="17741" y="4267"/>
                  </a:cubicBezTo>
                  <a:cubicBezTo>
                    <a:pt x="17419" y="5076"/>
                    <a:pt x="15979" y="5541"/>
                    <a:pt x="14157" y="6136"/>
                  </a:cubicBezTo>
                  <a:cubicBezTo>
                    <a:pt x="12716" y="6612"/>
                    <a:pt x="11085" y="7148"/>
                    <a:pt x="9490" y="7993"/>
                  </a:cubicBezTo>
                  <a:cubicBezTo>
                    <a:pt x="7871" y="8863"/>
                    <a:pt x="6501" y="9958"/>
                    <a:pt x="5406" y="10839"/>
                  </a:cubicBezTo>
                  <a:cubicBezTo>
                    <a:pt x="4334" y="11696"/>
                    <a:pt x="3441" y="12423"/>
                    <a:pt x="2727" y="12589"/>
                  </a:cubicBezTo>
                  <a:cubicBezTo>
                    <a:pt x="2626" y="12618"/>
                    <a:pt x="2525" y="12634"/>
                    <a:pt x="2427" y="12634"/>
                  </a:cubicBezTo>
                  <a:cubicBezTo>
                    <a:pt x="2363" y="12634"/>
                    <a:pt x="2300" y="12627"/>
                    <a:pt x="2239" y="12613"/>
                  </a:cubicBezTo>
                  <a:cubicBezTo>
                    <a:pt x="1882" y="12542"/>
                    <a:pt x="1572" y="12244"/>
                    <a:pt x="1274" y="11696"/>
                  </a:cubicBezTo>
                  <a:cubicBezTo>
                    <a:pt x="524" y="10303"/>
                    <a:pt x="655" y="8541"/>
                    <a:pt x="1632" y="6731"/>
                  </a:cubicBezTo>
                  <a:cubicBezTo>
                    <a:pt x="2632" y="4886"/>
                    <a:pt x="4382" y="3231"/>
                    <a:pt x="6573" y="2064"/>
                  </a:cubicBezTo>
                  <a:cubicBezTo>
                    <a:pt x="8529" y="1013"/>
                    <a:pt x="10570" y="501"/>
                    <a:pt x="12378" y="501"/>
                  </a:cubicBezTo>
                  <a:close/>
                  <a:moveTo>
                    <a:pt x="12350" y="0"/>
                  </a:moveTo>
                  <a:cubicBezTo>
                    <a:pt x="11467" y="0"/>
                    <a:pt x="10534" y="115"/>
                    <a:pt x="9585" y="350"/>
                  </a:cubicBezTo>
                  <a:cubicBezTo>
                    <a:pt x="8502" y="623"/>
                    <a:pt x="7406" y="1040"/>
                    <a:pt x="6335" y="1612"/>
                  </a:cubicBezTo>
                  <a:cubicBezTo>
                    <a:pt x="4061" y="2826"/>
                    <a:pt x="2227" y="4564"/>
                    <a:pt x="1191" y="6493"/>
                  </a:cubicBezTo>
                  <a:cubicBezTo>
                    <a:pt x="131" y="8458"/>
                    <a:pt x="0" y="10387"/>
                    <a:pt x="834" y="11934"/>
                  </a:cubicBezTo>
                  <a:cubicBezTo>
                    <a:pt x="1191" y="12625"/>
                    <a:pt x="1620" y="13006"/>
                    <a:pt x="2132" y="13113"/>
                  </a:cubicBezTo>
                  <a:cubicBezTo>
                    <a:pt x="2229" y="13133"/>
                    <a:pt x="2328" y="13142"/>
                    <a:pt x="2427" y="13142"/>
                  </a:cubicBezTo>
                  <a:cubicBezTo>
                    <a:pt x="3348" y="13142"/>
                    <a:pt x="4363" y="12328"/>
                    <a:pt x="5727" y="11232"/>
                  </a:cubicBezTo>
                  <a:cubicBezTo>
                    <a:pt x="6858" y="10327"/>
                    <a:pt x="8144" y="9291"/>
                    <a:pt x="9728" y="8446"/>
                  </a:cubicBezTo>
                  <a:cubicBezTo>
                    <a:pt x="11288" y="7612"/>
                    <a:pt x="12895" y="7089"/>
                    <a:pt x="14312" y="6624"/>
                  </a:cubicBezTo>
                  <a:cubicBezTo>
                    <a:pt x="16264" y="5981"/>
                    <a:pt x="17800" y="5481"/>
                    <a:pt x="18205" y="4457"/>
                  </a:cubicBezTo>
                  <a:cubicBezTo>
                    <a:pt x="18408" y="3969"/>
                    <a:pt x="18324" y="3410"/>
                    <a:pt x="17979" y="2755"/>
                  </a:cubicBezTo>
                  <a:cubicBezTo>
                    <a:pt x="17008" y="946"/>
                    <a:pt x="14880" y="0"/>
                    <a:pt x="123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3" name="Google Shape;743;p48"/>
          <p:cNvSpPr/>
          <p:nvPr/>
        </p:nvSpPr>
        <p:spPr>
          <a:xfrm>
            <a:off x="7303018" y="857663"/>
            <a:ext cx="191100" cy="191100"/>
          </a:xfrm>
          <a:prstGeom prst="plus">
            <a:avLst>
              <a:gd name="adj" fmla="val 33379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" name="Google Shape;737;p48">
            <a:extLst>
              <a:ext uri="{FF2B5EF4-FFF2-40B4-BE49-F238E27FC236}">
                <a16:creationId xmlns:a16="http://schemas.microsoft.com/office/drawing/2014/main" id="{80DFCC9E-2013-C92B-D8CA-8736A6C7F186}"/>
              </a:ext>
            </a:extLst>
          </p:cNvPr>
          <p:cNvGrpSpPr/>
          <p:nvPr/>
        </p:nvGrpSpPr>
        <p:grpSpPr>
          <a:xfrm>
            <a:off x="5373694" y="746653"/>
            <a:ext cx="695577" cy="479734"/>
            <a:chOff x="4530850" y="3323263"/>
            <a:chExt cx="543250" cy="374675"/>
          </a:xfrm>
        </p:grpSpPr>
        <p:sp>
          <p:nvSpPr>
            <p:cNvPr id="3" name="Google Shape;738;p48">
              <a:extLst>
                <a:ext uri="{FF2B5EF4-FFF2-40B4-BE49-F238E27FC236}">
                  <a16:creationId xmlns:a16="http://schemas.microsoft.com/office/drawing/2014/main" id="{14B7118A-0E87-F5B1-2E6E-F4B09B585A9C}"/>
                </a:ext>
              </a:extLst>
            </p:cNvPr>
            <p:cNvSpPr/>
            <p:nvPr/>
          </p:nvSpPr>
          <p:spPr>
            <a:xfrm>
              <a:off x="4530850" y="3323263"/>
              <a:ext cx="509625" cy="322650"/>
            </a:xfrm>
            <a:custGeom>
              <a:avLst/>
              <a:gdLst/>
              <a:ahLst/>
              <a:cxnLst/>
              <a:rect l="l" t="t" r="r" b="b"/>
              <a:pathLst>
                <a:path w="20385" h="12906" extrusionOk="0">
                  <a:moveTo>
                    <a:pt x="13217" y="1"/>
                  </a:moveTo>
                  <a:cubicBezTo>
                    <a:pt x="11331" y="1"/>
                    <a:pt x="9212" y="531"/>
                    <a:pt x="7180" y="1622"/>
                  </a:cubicBezTo>
                  <a:cubicBezTo>
                    <a:pt x="2465" y="4146"/>
                    <a:pt x="1" y="8706"/>
                    <a:pt x="1668" y="11814"/>
                  </a:cubicBezTo>
                  <a:cubicBezTo>
                    <a:pt x="2083" y="12588"/>
                    <a:pt x="2541" y="12905"/>
                    <a:pt x="3068" y="12905"/>
                  </a:cubicBezTo>
                  <a:cubicBezTo>
                    <a:pt x="4655" y="12905"/>
                    <a:pt x="6864" y="10033"/>
                    <a:pt x="10395" y="8147"/>
                  </a:cubicBezTo>
                  <a:cubicBezTo>
                    <a:pt x="15110" y="5623"/>
                    <a:pt x="20384" y="5789"/>
                    <a:pt x="18717" y="2682"/>
                  </a:cubicBezTo>
                  <a:cubicBezTo>
                    <a:pt x="17771" y="917"/>
                    <a:pt x="15695" y="1"/>
                    <a:pt x="132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739;p48">
              <a:extLst>
                <a:ext uri="{FF2B5EF4-FFF2-40B4-BE49-F238E27FC236}">
                  <a16:creationId xmlns:a16="http://schemas.microsoft.com/office/drawing/2014/main" id="{0A9FCC2F-4D05-E678-E99D-7F687175C608}"/>
                </a:ext>
              </a:extLst>
            </p:cNvPr>
            <p:cNvSpPr/>
            <p:nvPr/>
          </p:nvSpPr>
          <p:spPr>
            <a:xfrm>
              <a:off x="4613900" y="3369363"/>
              <a:ext cx="460200" cy="328575"/>
            </a:xfrm>
            <a:custGeom>
              <a:avLst/>
              <a:gdLst/>
              <a:ahLst/>
              <a:cxnLst/>
              <a:rect l="l" t="t" r="r" b="b"/>
              <a:pathLst>
                <a:path w="18408" h="13143" extrusionOk="0">
                  <a:moveTo>
                    <a:pt x="12378" y="501"/>
                  </a:moveTo>
                  <a:cubicBezTo>
                    <a:pt x="14706" y="501"/>
                    <a:pt x="16648" y="1351"/>
                    <a:pt x="17526" y="2993"/>
                  </a:cubicBezTo>
                  <a:cubicBezTo>
                    <a:pt x="17800" y="3517"/>
                    <a:pt x="17872" y="3933"/>
                    <a:pt x="17741" y="4267"/>
                  </a:cubicBezTo>
                  <a:cubicBezTo>
                    <a:pt x="17419" y="5076"/>
                    <a:pt x="15979" y="5541"/>
                    <a:pt x="14157" y="6136"/>
                  </a:cubicBezTo>
                  <a:cubicBezTo>
                    <a:pt x="12716" y="6612"/>
                    <a:pt x="11085" y="7148"/>
                    <a:pt x="9490" y="7993"/>
                  </a:cubicBezTo>
                  <a:cubicBezTo>
                    <a:pt x="7871" y="8863"/>
                    <a:pt x="6501" y="9958"/>
                    <a:pt x="5406" y="10839"/>
                  </a:cubicBezTo>
                  <a:cubicBezTo>
                    <a:pt x="4334" y="11696"/>
                    <a:pt x="3441" y="12423"/>
                    <a:pt x="2727" y="12589"/>
                  </a:cubicBezTo>
                  <a:cubicBezTo>
                    <a:pt x="2626" y="12618"/>
                    <a:pt x="2525" y="12634"/>
                    <a:pt x="2427" y="12634"/>
                  </a:cubicBezTo>
                  <a:cubicBezTo>
                    <a:pt x="2363" y="12634"/>
                    <a:pt x="2300" y="12627"/>
                    <a:pt x="2239" y="12613"/>
                  </a:cubicBezTo>
                  <a:cubicBezTo>
                    <a:pt x="1882" y="12542"/>
                    <a:pt x="1572" y="12244"/>
                    <a:pt x="1274" y="11696"/>
                  </a:cubicBezTo>
                  <a:cubicBezTo>
                    <a:pt x="524" y="10303"/>
                    <a:pt x="655" y="8541"/>
                    <a:pt x="1632" y="6731"/>
                  </a:cubicBezTo>
                  <a:cubicBezTo>
                    <a:pt x="2632" y="4886"/>
                    <a:pt x="4382" y="3231"/>
                    <a:pt x="6573" y="2064"/>
                  </a:cubicBezTo>
                  <a:cubicBezTo>
                    <a:pt x="8529" y="1013"/>
                    <a:pt x="10570" y="501"/>
                    <a:pt x="12378" y="501"/>
                  </a:cubicBezTo>
                  <a:close/>
                  <a:moveTo>
                    <a:pt x="12350" y="0"/>
                  </a:moveTo>
                  <a:cubicBezTo>
                    <a:pt x="11467" y="0"/>
                    <a:pt x="10534" y="115"/>
                    <a:pt x="9585" y="350"/>
                  </a:cubicBezTo>
                  <a:cubicBezTo>
                    <a:pt x="8502" y="623"/>
                    <a:pt x="7406" y="1040"/>
                    <a:pt x="6335" y="1612"/>
                  </a:cubicBezTo>
                  <a:cubicBezTo>
                    <a:pt x="4061" y="2826"/>
                    <a:pt x="2227" y="4564"/>
                    <a:pt x="1191" y="6493"/>
                  </a:cubicBezTo>
                  <a:cubicBezTo>
                    <a:pt x="131" y="8458"/>
                    <a:pt x="0" y="10387"/>
                    <a:pt x="834" y="11934"/>
                  </a:cubicBezTo>
                  <a:cubicBezTo>
                    <a:pt x="1191" y="12625"/>
                    <a:pt x="1620" y="13006"/>
                    <a:pt x="2132" y="13113"/>
                  </a:cubicBezTo>
                  <a:cubicBezTo>
                    <a:pt x="2229" y="13133"/>
                    <a:pt x="2328" y="13142"/>
                    <a:pt x="2427" y="13142"/>
                  </a:cubicBezTo>
                  <a:cubicBezTo>
                    <a:pt x="3348" y="13142"/>
                    <a:pt x="4363" y="12328"/>
                    <a:pt x="5727" y="11232"/>
                  </a:cubicBezTo>
                  <a:cubicBezTo>
                    <a:pt x="6858" y="10327"/>
                    <a:pt x="8144" y="9291"/>
                    <a:pt x="9728" y="8446"/>
                  </a:cubicBezTo>
                  <a:cubicBezTo>
                    <a:pt x="11288" y="7612"/>
                    <a:pt x="12895" y="7089"/>
                    <a:pt x="14312" y="6624"/>
                  </a:cubicBezTo>
                  <a:cubicBezTo>
                    <a:pt x="16264" y="5981"/>
                    <a:pt x="17800" y="5481"/>
                    <a:pt x="18205" y="4457"/>
                  </a:cubicBezTo>
                  <a:cubicBezTo>
                    <a:pt x="18408" y="3969"/>
                    <a:pt x="18324" y="3410"/>
                    <a:pt x="17979" y="2755"/>
                  </a:cubicBezTo>
                  <a:cubicBezTo>
                    <a:pt x="17008" y="946"/>
                    <a:pt x="14880" y="0"/>
                    <a:pt x="1235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" name="Google Shape;740;p48">
            <a:extLst>
              <a:ext uri="{FF2B5EF4-FFF2-40B4-BE49-F238E27FC236}">
                <a16:creationId xmlns:a16="http://schemas.microsoft.com/office/drawing/2014/main" id="{10621427-7C7E-4F22-F2F7-330D40D63918}"/>
              </a:ext>
            </a:extLst>
          </p:cNvPr>
          <p:cNvGrpSpPr/>
          <p:nvPr/>
        </p:nvGrpSpPr>
        <p:grpSpPr>
          <a:xfrm rot="9807612">
            <a:off x="3749969" y="2057337"/>
            <a:ext cx="695566" cy="479726"/>
            <a:chOff x="4530850" y="3323263"/>
            <a:chExt cx="543250" cy="374675"/>
          </a:xfrm>
        </p:grpSpPr>
        <p:sp>
          <p:nvSpPr>
            <p:cNvPr id="6" name="Google Shape;741;p48">
              <a:extLst>
                <a:ext uri="{FF2B5EF4-FFF2-40B4-BE49-F238E27FC236}">
                  <a16:creationId xmlns:a16="http://schemas.microsoft.com/office/drawing/2014/main" id="{1A71AE28-6D02-5CDF-49AF-F70E6908D8F8}"/>
                </a:ext>
              </a:extLst>
            </p:cNvPr>
            <p:cNvSpPr/>
            <p:nvPr/>
          </p:nvSpPr>
          <p:spPr>
            <a:xfrm>
              <a:off x="4530850" y="3323263"/>
              <a:ext cx="509625" cy="322650"/>
            </a:xfrm>
            <a:custGeom>
              <a:avLst/>
              <a:gdLst/>
              <a:ahLst/>
              <a:cxnLst/>
              <a:rect l="l" t="t" r="r" b="b"/>
              <a:pathLst>
                <a:path w="20385" h="12906" extrusionOk="0">
                  <a:moveTo>
                    <a:pt x="13217" y="1"/>
                  </a:moveTo>
                  <a:cubicBezTo>
                    <a:pt x="11331" y="1"/>
                    <a:pt x="9212" y="531"/>
                    <a:pt x="7180" y="1622"/>
                  </a:cubicBezTo>
                  <a:cubicBezTo>
                    <a:pt x="2465" y="4146"/>
                    <a:pt x="1" y="8706"/>
                    <a:pt x="1668" y="11814"/>
                  </a:cubicBezTo>
                  <a:cubicBezTo>
                    <a:pt x="2083" y="12588"/>
                    <a:pt x="2541" y="12905"/>
                    <a:pt x="3068" y="12905"/>
                  </a:cubicBezTo>
                  <a:cubicBezTo>
                    <a:pt x="4655" y="12905"/>
                    <a:pt x="6864" y="10033"/>
                    <a:pt x="10395" y="8147"/>
                  </a:cubicBezTo>
                  <a:cubicBezTo>
                    <a:pt x="15110" y="5623"/>
                    <a:pt x="20384" y="5789"/>
                    <a:pt x="18717" y="2682"/>
                  </a:cubicBezTo>
                  <a:cubicBezTo>
                    <a:pt x="17771" y="917"/>
                    <a:pt x="15695" y="1"/>
                    <a:pt x="132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742;p48">
              <a:extLst>
                <a:ext uri="{FF2B5EF4-FFF2-40B4-BE49-F238E27FC236}">
                  <a16:creationId xmlns:a16="http://schemas.microsoft.com/office/drawing/2014/main" id="{EA445FF6-6CF8-B490-827E-4D4DDDE6F34C}"/>
                </a:ext>
              </a:extLst>
            </p:cNvPr>
            <p:cNvSpPr/>
            <p:nvPr/>
          </p:nvSpPr>
          <p:spPr>
            <a:xfrm>
              <a:off x="4613900" y="3369363"/>
              <a:ext cx="460200" cy="328575"/>
            </a:xfrm>
            <a:custGeom>
              <a:avLst/>
              <a:gdLst/>
              <a:ahLst/>
              <a:cxnLst/>
              <a:rect l="l" t="t" r="r" b="b"/>
              <a:pathLst>
                <a:path w="18408" h="13143" extrusionOk="0">
                  <a:moveTo>
                    <a:pt x="12378" y="501"/>
                  </a:moveTo>
                  <a:cubicBezTo>
                    <a:pt x="14706" y="501"/>
                    <a:pt x="16648" y="1351"/>
                    <a:pt x="17526" y="2993"/>
                  </a:cubicBezTo>
                  <a:cubicBezTo>
                    <a:pt x="17800" y="3517"/>
                    <a:pt x="17872" y="3933"/>
                    <a:pt x="17741" y="4267"/>
                  </a:cubicBezTo>
                  <a:cubicBezTo>
                    <a:pt x="17419" y="5076"/>
                    <a:pt x="15979" y="5541"/>
                    <a:pt x="14157" y="6136"/>
                  </a:cubicBezTo>
                  <a:cubicBezTo>
                    <a:pt x="12716" y="6612"/>
                    <a:pt x="11085" y="7148"/>
                    <a:pt x="9490" y="7993"/>
                  </a:cubicBezTo>
                  <a:cubicBezTo>
                    <a:pt x="7871" y="8863"/>
                    <a:pt x="6501" y="9958"/>
                    <a:pt x="5406" y="10839"/>
                  </a:cubicBezTo>
                  <a:cubicBezTo>
                    <a:pt x="4334" y="11696"/>
                    <a:pt x="3441" y="12423"/>
                    <a:pt x="2727" y="12589"/>
                  </a:cubicBezTo>
                  <a:cubicBezTo>
                    <a:pt x="2626" y="12618"/>
                    <a:pt x="2525" y="12634"/>
                    <a:pt x="2427" y="12634"/>
                  </a:cubicBezTo>
                  <a:cubicBezTo>
                    <a:pt x="2363" y="12634"/>
                    <a:pt x="2300" y="12627"/>
                    <a:pt x="2239" y="12613"/>
                  </a:cubicBezTo>
                  <a:cubicBezTo>
                    <a:pt x="1882" y="12542"/>
                    <a:pt x="1572" y="12244"/>
                    <a:pt x="1274" y="11696"/>
                  </a:cubicBezTo>
                  <a:cubicBezTo>
                    <a:pt x="524" y="10303"/>
                    <a:pt x="655" y="8541"/>
                    <a:pt x="1632" y="6731"/>
                  </a:cubicBezTo>
                  <a:cubicBezTo>
                    <a:pt x="2632" y="4886"/>
                    <a:pt x="4382" y="3231"/>
                    <a:pt x="6573" y="2064"/>
                  </a:cubicBezTo>
                  <a:cubicBezTo>
                    <a:pt x="8529" y="1013"/>
                    <a:pt x="10570" y="501"/>
                    <a:pt x="12378" y="501"/>
                  </a:cubicBezTo>
                  <a:close/>
                  <a:moveTo>
                    <a:pt x="12350" y="0"/>
                  </a:moveTo>
                  <a:cubicBezTo>
                    <a:pt x="11467" y="0"/>
                    <a:pt x="10534" y="115"/>
                    <a:pt x="9585" y="350"/>
                  </a:cubicBezTo>
                  <a:cubicBezTo>
                    <a:pt x="8502" y="623"/>
                    <a:pt x="7406" y="1040"/>
                    <a:pt x="6335" y="1612"/>
                  </a:cubicBezTo>
                  <a:cubicBezTo>
                    <a:pt x="4061" y="2826"/>
                    <a:pt x="2227" y="4564"/>
                    <a:pt x="1191" y="6493"/>
                  </a:cubicBezTo>
                  <a:cubicBezTo>
                    <a:pt x="131" y="8458"/>
                    <a:pt x="0" y="10387"/>
                    <a:pt x="834" y="11934"/>
                  </a:cubicBezTo>
                  <a:cubicBezTo>
                    <a:pt x="1191" y="12625"/>
                    <a:pt x="1620" y="13006"/>
                    <a:pt x="2132" y="13113"/>
                  </a:cubicBezTo>
                  <a:cubicBezTo>
                    <a:pt x="2229" y="13133"/>
                    <a:pt x="2328" y="13142"/>
                    <a:pt x="2427" y="13142"/>
                  </a:cubicBezTo>
                  <a:cubicBezTo>
                    <a:pt x="3348" y="13142"/>
                    <a:pt x="4363" y="12328"/>
                    <a:pt x="5727" y="11232"/>
                  </a:cubicBezTo>
                  <a:cubicBezTo>
                    <a:pt x="6858" y="10327"/>
                    <a:pt x="8144" y="9291"/>
                    <a:pt x="9728" y="8446"/>
                  </a:cubicBezTo>
                  <a:cubicBezTo>
                    <a:pt x="11288" y="7612"/>
                    <a:pt x="12895" y="7089"/>
                    <a:pt x="14312" y="6624"/>
                  </a:cubicBezTo>
                  <a:cubicBezTo>
                    <a:pt x="16264" y="5981"/>
                    <a:pt x="17800" y="5481"/>
                    <a:pt x="18205" y="4457"/>
                  </a:cubicBezTo>
                  <a:cubicBezTo>
                    <a:pt x="18408" y="3969"/>
                    <a:pt x="18324" y="3410"/>
                    <a:pt x="17979" y="2755"/>
                  </a:cubicBezTo>
                  <a:cubicBezTo>
                    <a:pt x="17008" y="946"/>
                    <a:pt x="14880" y="0"/>
                    <a:pt x="123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" name="Google Shape;743;p48">
            <a:extLst>
              <a:ext uri="{FF2B5EF4-FFF2-40B4-BE49-F238E27FC236}">
                <a16:creationId xmlns:a16="http://schemas.microsoft.com/office/drawing/2014/main" id="{DEF69F59-C50D-D7AF-071D-E2FE4D5C8189}"/>
              </a:ext>
            </a:extLst>
          </p:cNvPr>
          <p:cNvSpPr/>
          <p:nvPr/>
        </p:nvSpPr>
        <p:spPr>
          <a:xfrm>
            <a:off x="5331095" y="2689365"/>
            <a:ext cx="191100" cy="191100"/>
          </a:xfrm>
          <a:prstGeom prst="plus">
            <a:avLst>
              <a:gd name="adj" fmla="val 33379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743;p48">
            <a:extLst>
              <a:ext uri="{FF2B5EF4-FFF2-40B4-BE49-F238E27FC236}">
                <a16:creationId xmlns:a16="http://schemas.microsoft.com/office/drawing/2014/main" id="{95F32D2B-67C8-466B-1DEF-24A1A1DA7CF1}"/>
              </a:ext>
            </a:extLst>
          </p:cNvPr>
          <p:cNvSpPr/>
          <p:nvPr/>
        </p:nvSpPr>
        <p:spPr>
          <a:xfrm>
            <a:off x="7092309" y="3317518"/>
            <a:ext cx="191100" cy="191100"/>
          </a:xfrm>
          <a:prstGeom prst="plus">
            <a:avLst>
              <a:gd name="adj" fmla="val 33379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46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NEED FOR SUCH A CLASSIFIER</a:t>
            </a:r>
            <a:endParaRPr dirty="0"/>
          </a:p>
        </p:txBody>
      </p:sp>
      <p:sp>
        <p:nvSpPr>
          <p:cNvPr id="681" name="Google Shape;681;p46"/>
          <p:cNvSpPr txBox="1">
            <a:spLocks noGrp="1"/>
          </p:cNvSpPr>
          <p:nvPr>
            <p:ph type="subTitle" idx="3"/>
          </p:nvPr>
        </p:nvSpPr>
        <p:spPr>
          <a:xfrm>
            <a:off x="2480800" y="4215191"/>
            <a:ext cx="4434900" cy="46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b="1" i="0" dirty="0">
                <a:effectLst/>
                <a:latin typeface="Söhne"/>
              </a:rPr>
              <a:t>Scalability and Speed</a:t>
            </a:r>
            <a:endParaRPr dirty="0"/>
          </a:p>
        </p:txBody>
      </p:sp>
      <p:sp>
        <p:nvSpPr>
          <p:cNvPr id="682" name="Google Shape;682;p46"/>
          <p:cNvSpPr txBox="1">
            <a:spLocks noGrp="1"/>
          </p:cNvSpPr>
          <p:nvPr>
            <p:ph type="subTitle" idx="4"/>
          </p:nvPr>
        </p:nvSpPr>
        <p:spPr>
          <a:xfrm>
            <a:off x="2480799" y="1346221"/>
            <a:ext cx="4794675" cy="4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Maintains consistent performance regardless of factors like fatigue or time constraints, ensuring uniform evaluations.</a:t>
            </a:r>
          </a:p>
        </p:txBody>
      </p:sp>
      <p:sp>
        <p:nvSpPr>
          <p:cNvPr id="683" name="Google Shape;683;p46"/>
          <p:cNvSpPr txBox="1">
            <a:spLocks noGrp="1"/>
          </p:cNvSpPr>
          <p:nvPr>
            <p:ph type="subTitle" idx="5"/>
          </p:nvPr>
        </p:nvSpPr>
        <p:spPr>
          <a:xfrm>
            <a:off x="2480799" y="2372921"/>
            <a:ext cx="4855421" cy="6666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Machine learning classifiers enable unbiased analysis, recognizing intricate patterns in MRI data for precise tumor identification, minimizing human biases.</a:t>
            </a:r>
          </a:p>
        </p:txBody>
      </p:sp>
      <p:sp>
        <p:nvSpPr>
          <p:cNvPr id="684" name="Google Shape;684;p46"/>
          <p:cNvSpPr txBox="1">
            <a:spLocks noGrp="1"/>
          </p:cNvSpPr>
          <p:nvPr>
            <p:ph type="subTitle" idx="6"/>
          </p:nvPr>
        </p:nvSpPr>
        <p:spPr>
          <a:xfrm>
            <a:off x="2480799" y="3633232"/>
            <a:ext cx="4794676" cy="4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 Automated classifiers can </a:t>
            </a:r>
            <a:r>
              <a:rPr lang="en-GB" dirty="0" err="1"/>
              <a:t>analyze</a:t>
            </a:r>
            <a:r>
              <a:rPr lang="en-GB" dirty="0"/>
              <a:t> numerous scans swiftly, aiding in faster diagnoses and allowing for scalability in handling large volumes of data efficiently.</a:t>
            </a:r>
          </a:p>
        </p:txBody>
      </p:sp>
      <p:sp>
        <p:nvSpPr>
          <p:cNvPr id="685" name="Google Shape;685;p46"/>
          <p:cNvSpPr txBox="1">
            <a:spLocks noGrp="1"/>
          </p:cNvSpPr>
          <p:nvPr>
            <p:ph type="subTitle" idx="1"/>
          </p:nvPr>
        </p:nvSpPr>
        <p:spPr>
          <a:xfrm>
            <a:off x="2480800" y="1819799"/>
            <a:ext cx="4434900" cy="46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b="1" i="0" dirty="0">
                <a:effectLst/>
                <a:latin typeface="Söhne"/>
              </a:rPr>
              <a:t>Consistency</a:t>
            </a:r>
            <a:endParaRPr dirty="0"/>
          </a:p>
        </p:txBody>
      </p:sp>
      <p:sp>
        <p:nvSpPr>
          <p:cNvPr id="686" name="Google Shape;686;p46"/>
          <p:cNvSpPr txBox="1">
            <a:spLocks noGrp="1"/>
          </p:cNvSpPr>
          <p:nvPr>
            <p:ph type="subTitle" idx="2"/>
          </p:nvPr>
        </p:nvSpPr>
        <p:spPr>
          <a:xfrm>
            <a:off x="2480800" y="2963299"/>
            <a:ext cx="4434900" cy="46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b="1" i="0" dirty="0">
                <a:effectLst/>
                <a:latin typeface="Söhne"/>
              </a:rPr>
              <a:t>Pattern Recognition and Objective Analysis</a:t>
            </a:r>
            <a:endParaRPr dirty="0"/>
          </a:p>
        </p:txBody>
      </p:sp>
      <p:grpSp>
        <p:nvGrpSpPr>
          <p:cNvPr id="688" name="Google Shape;688;p46"/>
          <p:cNvGrpSpPr/>
          <p:nvPr/>
        </p:nvGrpSpPr>
        <p:grpSpPr>
          <a:xfrm rot="-10235262">
            <a:off x="7575040" y="4272439"/>
            <a:ext cx="695598" cy="479748"/>
            <a:chOff x="4530850" y="3323263"/>
            <a:chExt cx="543250" cy="374675"/>
          </a:xfrm>
        </p:grpSpPr>
        <p:sp>
          <p:nvSpPr>
            <p:cNvPr id="689" name="Google Shape;689;p46"/>
            <p:cNvSpPr/>
            <p:nvPr/>
          </p:nvSpPr>
          <p:spPr>
            <a:xfrm>
              <a:off x="4530850" y="3323263"/>
              <a:ext cx="509625" cy="322650"/>
            </a:xfrm>
            <a:custGeom>
              <a:avLst/>
              <a:gdLst/>
              <a:ahLst/>
              <a:cxnLst/>
              <a:rect l="l" t="t" r="r" b="b"/>
              <a:pathLst>
                <a:path w="20385" h="12906" extrusionOk="0">
                  <a:moveTo>
                    <a:pt x="13217" y="1"/>
                  </a:moveTo>
                  <a:cubicBezTo>
                    <a:pt x="11331" y="1"/>
                    <a:pt x="9212" y="531"/>
                    <a:pt x="7180" y="1622"/>
                  </a:cubicBezTo>
                  <a:cubicBezTo>
                    <a:pt x="2465" y="4146"/>
                    <a:pt x="1" y="8706"/>
                    <a:pt x="1668" y="11814"/>
                  </a:cubicBezTo>
                  <a:cubicBezTo>
                    <a:pt x="2083" y="12588"/>
                    <a:pt x="2541" y="12905"/>
                    <a:pt x="3068" y="12905"/>
                  </a:cubicBezTo>
                  <a:cubicBezTo>
                    <a:pt x="4655" y="12905"/>
                    <a:pt x="6864" y="10033"/>
                    <a:pt x="10395" y="8147"/>
                  </a:cubicBezTo>
                  <a:cubicBezTo>
                    <a:pt x="15110" y="5623"/>
                    <a:pt x="20384" y="5789"/>
                    <a:pt x="18717" y="2682"/>
                  </a:cubicBezTo>
                  <a:cubicBezTo>
                    <a:pt x="17771" y="917"/>
                    <a:pt x="15695" y="1"/>
                    <a:pt x="132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46"/>
            <p:cNvSpPr/>
            <p:nvPr/>
          </p:nvSpPr>
          <p:spPr>
            <a:xfrm>
              <a:off x="4613900" y="3369363"/>
              <a:ext cx="460200" cy="328575"/>
            </a:xfrm>
            <a:custGeom>
              <a:avLst/>
              <a:gdLst/>
              <a:ahLst/>
              <a:cxnLst/>
              <a:rect l="l" t="t" r="r" b="b"/>
              <a:pathLst>
                <a:path w="18408" h="13143" extrusionOk="0">
                  <a:moveTo>
                    <a:pt x="12378" y="501"/>
                  </a:moveTo>
                  <a:cubicBezTo>
                    <a:pt x="14706" y="501"/>
                    <a:pt x="16648" y="1351"/>
                    <a:pt x="17526" y="2993"/>
                  </a:cubicBezTo>
                  <a:cubicBezTo>
                    <a:pt x="17800" y="3517"/>
                    <a:pt x="17872" y="3933"/>
                    <a:pt x="17741" y="4267"/>
                  </a:cubicBezTo>
                  <a:cubicBezTo>
                    <a:pt x="17419" y="5076"/>
                    <a:pt x="15979" y="5541"/>
                    <a:pt x="14157" y="6136"/>
                  </a:cubicBezTo>
                  <a:cubicBezTo>
                    <a:pt x="12716" y="6612"/>
                    <a:pt x="11085" y="7148"/>
                    <a:pt x="9490" y="7993"/>
                  </a:cubicBezTo>
                  <a:cubicBezTo>
                    <a:pt x="7871" y="8863"/>
                    <a:pt x="6501" y="9958"/>
                    <a:pt x="5406" y="10839"/>
                  </a:cubicBezTo>
                  <a:cubicBezTo>
                    <a:pt x="4334" y="11696"/>
                    <a:pt x="3441" y="12423"/>
                    <a:pt x="2727" y="12589"/>
                  </a:cubicBezTo>
                  <a:cubicBezTo>
                    <a:pt x="2626" y="12618"/>
                    <a:pt x="2525" y="12634"/>
                    <a:pt x="2427" y="12634"/>
                  </a:cubicBezTo>
                  <a:cubicBezTo>
                    <a:pt x="2363" y="12634"/>
                    <a:pt x="2300" y="12627"/>
                    <a:pt x="2239" y="12613"/>
                  </a:cubicBezTo>
                  <a:cubicBezTo>
                    <a:pt x="1882" y="12542"/>
                    <a:pt x="1572" y="12244"/>
                    <a:pt x="1274" y="11696"/>
                  </a:cubicBezTo>
                  <a:cubicBezTo>
                    <a:pt x="524" y="10303"/>
                    <a:pt x="655" y="8541"/>
                    <a:pt x="1632" y="6731"/>
                  </a:cubicBezTo>
                  <a:cubicBezTo>
                    <a:pt x="2632" y="4886"/>
                    <a:pt x="4382" y="3231"/>
                    <a:pt x="6573" y="2064"/>
                  </a:cubicBezTo>
                  <a:cubicBezTo>
                    <a:pt x="8529" y="1013"/>
                    <a:pt x="10570" y="501"/>
                    <a:pt x="12378" y="501"/>
                  </a:cubicBezTo>
                  <a:close/>
                  <a:moveTo>
                    <a:pt x="12350" y="0"/>
                  </a:moveTo>
                  <a:cubicBezTo>
                    <a:pt x="11467" y="0"/>
                    <a:pt x="10534" y="115"/>
                    <a:pt x="9585" y="350"/>
                  </a:cubicBezTo>
                  <a:cubicBezTo>
                    <a:pt x="8502" y="623"/>
                    <a:pt x="7406" y="1040"/>
                    <a:pt x="6335" y="1612"/>
                  </a:cubicBezTo>
                  <a:cubicBezTo>
                    <a:pt x="4061" y="2826"/>
                    <a:pt x="2227" y="4564"/>
                    <a:pt x="1191" y="6493"/>
                  </a:cubicBezTo>
                  <a:cubicBezTo>
                    <a:pt x="131" y="8458"/>
                    <a:pt x="0" y="10387"/>
                    <a:pt x="834" y="11934"/>
                  </a:cubicBezTo>
                  <a:cubicBezTo>
                    <a:pt x="1191" y="12625"/>
                    <a:pt x="1620" y="13006"/>
                    <a:pt x="2132" y="13113"/>
                  </a:cubicBezTo>
                  <a:cubicBezTo>
                    <a:pt x="2229" y="13133"/>
                    <a:pt x="2328" y="13142"/>
                    <a:pt x="2427" y="13142"/>
                  </a:cubicBezTo>
                  <a:cubicBezTo>
                    <a:pt x="3348" y="13142"/>
                    <a:pt x="4363" y="12328"/>
                    <a:pt x="5727" y="11232"/>
                  </a:cubicBezTo>
                  <a:cubicBezTo>
                    <a:pt x="6858" y="10327"/>
                    <a:pt x="8144" y="9291"/>
                    <a:pt x="9728" y="8446"/>
                  </a:cubicBezTo>
                  <a:cubicBezTo>
                    <a:pt x="11288" y="7612"/>
                    <a:pt x="12895" y="7089"/>
                    <a:pt x="14312" y="6624"/>
                  </a:cubicBezTo>
                  <a:cubicBezTo>
                    <a:pt x="16264" y="5981"/>
                    <a:pt x="17800" y="5481"/>
                    <a:pt x="18205" y="4457"/>
                  </a:cubicBezTo>
                  <a:cubicBezTo>
                    <a:pt x="18408" y="3969"/>
                    <a:pt x="18324" y="3410"/>
                    <a:pt x="17979" y="2755"/>
                  </a:cubicBezTo>
                  <a:cubicBezTo>
                    <a:pt x="17008" y="946"/>
                    <a:pt x="14880" y="0"/>
                    <a:pt x="1235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1" name="Google Shape;691;p46"/>
          <p:cNvGrpSpPr/>
          <p:nvPr/>
        </p:nvGrpSpPr>
        <p:grpSpPr>
          <a:xfrm rot="4557109">
            <a:off x="7312393" y="403644"/>
            <a:ext cx="695574" cy="479732"/>
            <a:chOff x="4530850" y="3323263"/>
            <a:chExt cx="543250" cy="374675"/>
          </a:xfrm>
        </p:grpSpPr>
        <p:sp>
          <p:nvSpPr>
            <p:cNvPr id="692" name="Google Shape;692;p46"/>
            <p:cNvSpPr/>
            <p:nvPr/>
          </p:nvSpPr>
          <p:spPr>
            <a:xfrm>
              <a:off x="4530850" y="3323263"/>
              <a:ext cx="509625" cy="322650"/>
            </a:xfrm>
            <a:custGeom>
              <a:avLst/>
              <a:gdLst/>
              <a:ahLst/>
              <a:cxnLst/>
              <a:rect l="l" t="t" r="r" b="b"/>
              <a:pathLst>
                <a:path w="20385" h="12906" extrusionOk="0">
                  <a:moveTo>
                    <a:pt x="13217" y="1"/>
                  </a:moveTo>
                  <a:cubicBezTo>
                    <a:pt x="11331" y="1"/>
                    <a:pt x="9212" y="531"/>
                    <a:pt x="7180" y="1622"/>
                  </a:cubicBezTo>
                  <a:cubicBezTo>
                    <a:pt x="2465" y="4146"/>
                    <a:pt x="1" y="8706"/>
                    <a:pt x="1668" y="11814"/>
                  </a:cubicBezTo>
                  <a:cubicBezTo>
                    <a:pt x="2083" y="12588"/>
                    <a:pt x="2541" y="12905"/>
                    <a:pt x="3068" y="12905"/>
                  </a:cubicBezTo>
                  <a:cubicBezTo>
                    <a:pt x="4655" y="12905"/>
                    <a:pt x="6864" y="10033"/>
                    <a:pt x="10395" y="8147"/>
                  </a:cubicBezTo>
                  <a:cubicBezTo>
                    <a:pt x="15110" y="5623"/>
                    <a:pt x="20384" y="5789"/>
                    <a:pt x="18717" y="2682"/>
                  </a:cubicBezTo>
                  <a:cubicBezTo>
                    <a:pt x="17771" y="917"/>
                    <a:pt x="15695" y="1"/>
                    <a:pt x="132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46"/>
            <p:cNvSpPr/>
            <p:nvPr/>
          </p:nvSpPr>
          <p:spPr>
            <a:xfrm>
              <a:off x="4613900" y="3369363"/>
              <a:ext cx="460200" cy="328575"/>
            </a:xfrm>
            <a:custGeom>
              <a:avLst/>
              <a:gdLst/>
              <a:ahLst/>
              <a:cxnLst/>
              <a:rect l="l" t="t" r="r" b="b"/>
              <a:pathLst>
                <a:path w="18408" h="13143" extrusionOk="0">
                  <a:moveTo>
                    <a:pt x="12378" y="501"/>
                  </a:moveTo>
                  <a:cubicBezTo>
                    <a:pt x="14706" y="501"/>
                    <a:pt x="16648" y="1351"/>
                    <a:pt x="17526" y="2993"/>
                  </a:cubicBezTo>
                  <a:cubicBezTo>
                    <a:pt x="17800" y="3517"/>
                    <a:pt x="17872" y="3933"/>
                    <a:pt x="17741" y="4267"/>
                  </a:cubicBezTo>
                  <a:cubicBezTo>
                    <a:pt x="17419" y="5076"/>
                    <a:pt x="15979" y="5541"/>
                    <a:pt x="14157" y="6136"/>
                  </a:cubicBezTo>
                  <a:cubicBezTo>
                    <a:pt x="12716" y="6612"/>
                    <a:pt x="11085" y="7148"/>
                    <a:pt x="9490" y="7993"/>
                  </a:cubicBezTo>
                  <a:cubicBezTo>
                    <a:pt x="7871" y="8863"/>
                    <a:pt x="6501" y="9958"/>
                    <a:pt x="5406" y="10839"/>
                  </a:cubicBezTo>
                  <a:cubicBezTo>
                    <a:pt x="4334" y="11696"/>
                    <a:pt x="3441" y="12423"/>
                    <a:pt x="2727" y="12589"/>
                  </a:cubicBezTo>
                  <a:cubicBezTo>
                    <a:pt x="2626" y="12618"/>
                    <a:pt x="2525" y="12634"/>
                    <a:pt x="2427" y="12634"/>
                  </a:cubicBezTo>
                  <a:cubicBezTo>
                    <a:pt x="2363" y="12634"/>
                    <a:pt x="2300" y="12627"/>
                    <a:pt x="2239" y="12613"/>
                  </a:cubicBezTo>
                  <a:cubicBezTo>
                    <a:pt x="1882" y="12542"/>
                    <a:pt x="1572" y="12244"/>
                    <a:pt x="1274" y="11696"/>
                  </a:cubicBezTo>
                  <a:cubicBezTo>
                    <a:pt x="524" y="10303"/>
                    <a:pt x="655" y="8541"/>
                    <a:pt x="1632" y="6731"/>
                  </a:cubicBezTo>
                  <a:cubicBezTo>
                    <a:pt x="2632" y="4886"/>
                    <a:pt x="4382" y="3231"/>
                    <a:pt x="6573" y="2064"/>
                  </a:cubicBezTo>
                  <a:cubicBezTo>
                    <a:pt x="8529" y="1013"/>
                    <a:pt x="10570" y="501"/>
                    <a:pt x="12378" y="501"/>
                  </a:cubicBezTo>
                  <a:close/>
                  <a:moveTo>
                    <a:pt x="12350" y="0"/>
                  </a:moveTo>
                  <a:cubicBezTo>
                    <a:pt x="11467" y="0"/>
                    <a:pt x="10534" y="115"/>
                    <a:pt x="9585" y="350"/>
                  </a:cubicBezTo>
                  <a:cubicBezTo>
                    <a:pt x="8502" y="623"/>
                    <a:pt x="7406" y="1040"/>
                    <a:pt x="6335" y="1612"/>
                  </a:cubicBezTo>
                  <a:cubicBezTo>
                    <a:pt x="4061" y="2826"/>
                    <a:pt x="2227" y="4564"/>
                    <a:pt x="1191" y="6493"/>
                  </a:cubicBezTo>
                  <a:cubicBezTo>
                    <a:pt x="131" y="8458"/>
                    <a:pt x="0" y="10387"/>
                    <a:pt x="834" y="11934"/>
                  </a:cubicBezTo>
                  <a:cubicBezTo>
                    <a:pt x="1191" y="12625"/>
                    <a:pt x="1620" y="13006"/>
                    <a:pt x="2132" y="13113"/>
                  </a:cubicBezTo>
                  <a:cubicBezTo>
                    <a:pt x="2229" y="13133"/>
                    <a:pt x="2328" y="13142"/>
                    <a:pt x="2427" y="13142"/>
                  </a:cubicBezTo>
                  <a:cubicBezTo>
                    <a:pt x="3348" y="13142"/>
                    <a:pt x="4363" y="12328"/>
                    <a:pt x="5727" y="11232"/>
                  </a:cubicBezTo>
                  <a:cubicBezTo>
                    <a:pt x="6858" y="10327"/>
                    <a:pt x="8144" y="9291"/>
                    <a:pt x="9728" y="8446"/>
                  </a:cubicBezTo>
                  <a:cubicBezTo>
                    <a:pt x="11288" y="7612"/>
                    <a:pt x="12895" y="7089"/>
                    <a:pt x="14312" y="6624"/>
                  </a:cubicBezTo>
                  <a:cubicBezTo>
                    <a:pt x="16264" y="5981"/>
                    <a:pt x="17800" y="5481"/>
                    <a:pt x="18205" y="4457"/>
                  </a:cubicBezTo>
                  <a:cubicBezTo>
                    <a:pt x="18408" y="3969"/>
                    <a:pt x="18324" y="3410"/>
                    <a:pt x="17979" y="2755"/>
                  </a:cubicBezTo>
                  <a:cubicBezTo>
                    <a:pt x="17008" y="946"/>
                    <a:pt x="14880" y="0"/>
                    <a:pt x="123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4" name="Google Shape;694;p46"/>
          <p:cNvSpPr/>
          <p:nvPr/>
        </p:nvSpPr>
        <p:spPr>
          <a:xfrm>
            <a:off x="7275475" y="1978088"/>
            <a:ext cx="191100" cy="191100"/>
          </a:xfrm>
          <a:prstGeom prst="plus">
            <a:avLst>
              <a:gd name="adj" fmla="val 33379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Graphic 2" descr="Lightbulb">
            <a:extLst>
              <a:ext uri="{FF2B5EF4-FFF2-40B4-BE49-F238E27FC236}">
                <a16:creationId xmlns:a16="http://schemas.microsoft.com/office/drawing/2014/main" id="{AED57FC8-F7F1-D5E7-C406-D602E506EC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4199" y="2523782"/>
            <a:ext cx="914400" cy="914400"/>
          </a:xfrm>
          <a:prstGeom prst="rect">
            <a:avLst/>
          </a:prstGeom>
        </p:spPr>
      </p:pic>
      <p:pic>
        <p:nvPicPr>
          <p:cNvPr id="4" name="Graphic 3" descr="Lightbulb">
            <a:extLst>
              <a:ext uri="{FF2B5EF4-FFF2-40B4-BE49-F238E27FC236}">
                <a16:creationId xmlns:a16="http://schemas.microsoft.com/office/drawing/2014/main" id="{D1A88706-B4C7-9B52-7411-0DF22D0B06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1976" y="3634732"/>
            <a:ext cx="914400" cy="914400"/>
          </a:xfrm>
          <a:prstGeom prst="rect">
            <a:avLst/>
          </a:prstGeom>
        </p:spPr>
      </p:pic>
      <p:pic>
        <p:nvPicPr>
          <p:cNvPr id="5" name="Graphic 4" descr="Lightbulb">
            <a:extLst>
              <a:ext uri="{FF2B5EF4-FFF2-40B4-BE49-F238E27FC236}">
                <a16:creationId xmlns:a16="http://schemas.microsoft.com/office/drawing/2014/main" id="{3446CA1B-F47F-B2E3-B6F2-1628A2EBFD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4199" y="1304250"/>
            <a:ext cx="914400" cy="914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4" name="Google Shape;324;p32"/>
          <p:cNvGrpSpPr/>
          <p:nvPr/>
        </p:nvGrpSpPr>
        <p:grpSpPr>
          <a:xfrm flipH="1">
            <a:off x="-1154125" y="1615200"/>
            <a:ext cx="6731542" cy="3790811"/>
            <a:chOff x="3872950" y="1852275"/>
            <a:chExt cx="6731542" cy="3790811"/>
          </a:xfrm>
        </p:grpSpPr>
        <p:sp>
          <p:nvSpPr>
            <p:cNvPr id="325" name="Google Shape;325;p32"/>
            <p:cNvSpPr/>
            <p:nvPr/>
          </p:nvSpPr>
          <p:spPr>
            <a:xfrm>
              <a:off x="3872950" y="1852275"/>
              <a:ext cx="6346067" cy="3595736"/>
            </a:xfrm>
            <a:custGeom>
              <a:avLst/>
              <a:gdLst/>
              <a:ahLst/>
              <a:cxnLst/>
              <a:rect l="l" t="t" r="r" b="b"/>
              <a:pathLst>
                <a:path w="140875" h="79821" extrusionOk="0">
                  <a:moveTo>
                    <a:pt x="116898" y="58"/>
                  </a:moveTo>
                  <a:cubicBezTo>
                    <a:pt x="110209" y="58"/>
                    <a:pt x="102500" y="1133"/>
                    <a:pt x="98393" y="6775"/>
                  </a:cubicBezTo>
                  <a:cubicBezTo>
                    <a:pt x="93928" y="12907"/>
                    <a:pt x="96024" y="21563"/>
                    <a:pt x="96381" y="28552"/>
                  </a:cubicBezTo>
                  <a:cubicBezTo>
                    <a:pt x="96619" y="33302"/>
                    <a:pt x="96441" y="38196"/>
                    <a:pt x="94631" y="42589"/>
                  </a:cubicBezTo>
                  <a:cubicBezTo>
                    <a:pt x="92214" y="48447"/>
                    <a:pt x="86535" y="51971"/>
                    <a:pt x="80331" y="52495"/>
                  </a:cubicBezTo>
                  <a:cubicBezTo>
                    <a:pt x="79665" y="52551"/>
                    <a:pt x="78998" y="52578"/>
                    <a:pt x="78332" y="52578"/>
                  </a:cubicBezTo>
                  <a:cubicBezTo>
                    <a:pt x="74043" y="52578"/>
                    <a:pt x="69787" y="51484"/>
                    <a:pt x="65675" y="50185"/>
                  </a:cubicBezTo>
                  <a:cubicBezTo>
                    <a:pt x="57663" y="47660"/>
                    <a:pt x="49735" y="45235"/>
                    <a:pt x="41953" y="45235"/>
                  </a:cubicBezTo>
                  <a:cubicBezTo>
                    <a:pt x="35869" y="45235"/>
                    <a:pt x="29875" y="46718"/>
                    <a:pt x="24003" y="50793"/>
                  </a:cubicBezTo>
                  <a:cubicBezTo>
                    <a:pt x="16764" y="55817"/>
                    <a:pt x="10859" y="63223"/>
                    <a:pt x="6239" y="70664"/>
                  </a:cubicBezTo>
                  <a:cubicBezTo>
                    <a:pt x="4275" y="73807"/>
                    <a:pt x="2525" y="77116"/>
                    <a:pt x="1" y="79819"/>
                  </a:cubicBezTo>
                  <a:lnTo>
                    <a:pt x="1" y="79819"/>
                  </a:lnTo>
                  <a:cubicBezTo>
                    <a:pt x="380" y="79415"/>
                    <a:pt x="1846" y="79281"/>
                    <a:pt x="3697" y="79281"/>
                  </a:cubicBezTo>
                  <a:cubicBezTo>
                    <a:pt x="7292" y="79281"/>
                    <a:pt x="12337" y="79784"/>
                    <a:pt x="13680" y="79784"/>
                  </a:cubicBezTo>
                  <a:lnTo>
                    <a:pt x="140875" y="79784"/>
                  </a:lnTo>
                  <a:cubicBezTo>
                    <a:pt x="140875" y="79784"/>
                    <a:pt x="134588" y="4966"/>
                    <a:pt x="134588" y="4906"/>
                  </a:cubicBezTo>
                  <a:cubicBezTo>
                    <a:pt x="134172" y="1"/>
                    <a:pt x="122420" y="203"/>
                    <a:pt x="119182" y="96"/>
                  </a:cubicBezTo>
                  <a:cubicBezTo>
                    <a:pt x="118439" y="72"/>
                    <a:pt x="117675" y="58"/>
                    <a:pt x="116898" y="58"/>
                  </a:cubicBezTo>
                  <a:close/>
                  <a:moveTo>
                    <a:pt x="1" y="79819"/>
                  </a:moveTo>
                  <a:cubicBezTo>
                    <a:pt x="1" y="79819"/>
                    <a:pt x="0" y="79820"/>
                    <a:pt x="0" y="79820"/>
                  </a:cubicBezTo>
                  <a:cubicBezTo>
                    <a:pt x="0" y="79820"/>
                    <a:pt x="1" y="79819"/>
                    <a:pt x="1" y="7981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32"/>
            <p:cNvSpPr/>
            <p:nvPr/>
          </p:nvSpPr>
          <p:spPr>
            <a:xfrm>
              <a:off x="4258425" y="2047350"/>
              <a:ext cx="6346067" cy="3595736"/>
            </a:xfrm>
            <a:custGeom>
              <a:avLst/>
              <a:gdLst/>
              <a:ahLst/>
              <a:cxnLst/>
              <a:rect l="l" t="t" r="r" b="b"/>
              <a:pathLst>
                <a:path w="140875" h="79821" extrusionOk="0">
                  <a:moveTo>
                    <a:pt x="116898" y="58"/>
                  </a:moveTo>
                  <a:cubicBezTo>
                    <a:pt x="110209" y="58"/>
                    <a:pt x="102500" y="1133"/>
                    <a:pt x="98393" y="6775"/>
                  </a:cubicBezTo>
                  <a:cubicBezTo>
                    <a:pt x="93928" y="12907"/>
                    <a:pt x="96024" y="21563"/>
                    <a:pt x="96381" y="28552"/>
                  </a:cubicBezTo>
                  <a:cubicBezTo>
                    <a:pt x="96619" y="33302"/>
                    <a:pt x="96441" y="38196"/>
                    <a:pt x="94631" y="42589"/>
                  </a:cubicBezTo>
                  <a:cubicBezTo>
                    <a:pt x="92214" y="48447"/>
                    <a:pt x="86535" y="51971"/>
                    <a:pt x="80331" y="52495"/>
                  </a:cubicBezTo>
                  <a:cubicBezTo>
                    <a:pt x="79665" y="52551"/>
                    <a:pt x="78998" y="52578"/>
                    <a:pt x="78332" y="52578"/>
                  </a:cubicBezTo>
                  <a:cubicBezTo>
                    <a:pt x="74043" y="52578"/>
                    <a:pt x="69787" y="51484"/>
                    <a:pt x="65675" y="50185"/>
                  </a:cubicBezTo>
                  <a:cubicBezTo>
                    <a:pt x="57663" y="47660"/>
                    <a:pt x="49735" y="45235"/>
                    <a:pt x="41953" y="45235"/>
                  </a:cubicBezTo>
                  <a:cubicBezTo>
                    <a:pt x="35869" y="45235"/>
                    <a:pt x="29875" y="46718"/>
                    <a:pt x="24003" y="50793"/>
                  </a:cubicBezTo>
                  <a:cubicBezTo>
                    <a:pt x="16764" y="55817"/>
                    <a:pt x="10859" y="63223"/>
                    <a:pt x="6239" y="70664"/>
                  </a:cubicBezTo>
                  <a:cubicBezTo>
                    <a:pt x="4275" y="73807"/>
                    <a:pt x="2525" y="77116"/>
                    <a:pt x="1" y="79819"/>
                  </a:cubicBezTo>
                  <a:lnTo>
                    <a:pt x="1" y="79819"/>
                  </a:lnTo>
                  <a:cubicBezTo>
                    <a:pt x="380" y="79415"/>
                    <a:pt x="1846" y="79281"/>
                    <a:pt x="3697" y="79281"/>
                  </a:cubicBezTo>
                  <a:cubicBezTo>
                    <a:pt x="7292" y="79281"/>
                    <a:pt x="12337" y="79784"/>
                    <a:pt x="13680" y="79784"/>
                  </a:cubicBezTo>
                  <a:lnTo>
                    <a:pt x="140875" y="79784"/>
                  </a:lnTo>
                  <a:cubicBezTo>
                    <a:pt x="140875" y="79784"/>
                    <a:pt x="134588" y="4966"/>
                    <a:pt x="134588" y="4906"/>
                  </a:cubicBezTo>
                  <a:cubicBezTo>
                    <a:pt x="134172" y="1"/>
                    <a:pt x="122420" y="203"/>
                    <a:pt x="119182" y="96"/>
                  </a:cubicBezTo>
                  <a:cubicBezTo>
                    <a:pt x="118439" y="72"/>
                    <a:pt x="117675" y="58"/>
                    <a:pt x="116898" y="58"/>
                  </a:cubicBezTo>
                  <a:close/>
                  <a:moveTo>
                    <a:pt x="1" y="79819"/>
                  </a:moveTo>
                  <a:cubicBezTo>
                    <a:pt x="1" y="79819"/>
                    <a:pt x="0" y="79820"/>
                    <a:pt x="0" y="79820"/>
                  </a:cubicBezTo>
                  <a:cubicBezTo>
                    <a:pt x="0" y="79820"/>
                    <a:pt x="1" y="79819"/>
                    <a:pt x="1" y="79819"/>
                  </a:cubicBezTo>
                  <a:close/>
                </a:path>
              </a:pathLst>
            </a:custGeom>
            <a:solidFill>
              <a:srgbClr val="83D7DD">
                <a:alpha val="455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7" name="Google Shape;327;p32"/>
          <p:cNvSpPr txBox="1">
            <a:spLocks noGrp="1"/>
          </p:cNvSpPr>
          <p:nvPr>
            <p:ph type="title"/>
          </p:nvPr>
        </p:nvSpPr>
        <p:spPr>
          <a:xfrm>
            <a:off x="3956500" y="1376800"/>
            <a:ext cx="4472400" cy="177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about our DATA</a:t>
            </a:r>
            <a:endParaRPr dirty="0"/>
          </a:p>
        </p:txBody>
      </p:sp>
      <p:sp>
        <p:nvSpPr>
          <p:cNvPr id="328" name="Google Shape;328;p32"/>
          <p:cNvSpPr txBox="1">
            <a:spLocks noGrp="1"/>
          </p:cNvSpPr>
          <p:nvPr>
            <p:ph type="title" idx="2"/>
          </p:nvPr>
        </p:nvSpPr>
        <p:spPr>
          <a:xfrm>
            <a:off x="3956500" y="611200"/>
            <a:ext cx="11175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pic>
        <p:nvPicPr>
          <p:cNvPr id="329" name="Google Shape;329;p32"/>
          <p:cNvPicPr preferRelativeResize="0">
            <a:picLocks noGrp="1"/>
          </p:cNvPicPr>
          <p:nvPr>
            <p:ph type="pic" idx="3"/>
          </p:nvPr>
        </p:nvPicPr>
        <p:blipFill rotWithShape="1">
          <a:blip r:embed="rId3"/>
          <a:srcRect l="16875" r="16875"/>
          <a:stretch/>
        </p:blipFill>
        <p:spPr>
          <a:xfrm>
            <a:off x="715100" y="1615200"/>
            <a:ext cx="2993100" cy="2993100"/>
          </a:xfrm>
          <a:prstGeom prst="ellipse">
            <a:avLst/>
          </a:prstGeom>
        </p:spPr>
      </p:pic>
      <p:grpSp>
        <p:nvGrpSpPr>
          <p:cNvPr id="330" name="Google Shape;330;p32"/>
          <p:cNvGrpSpPr/>
          <p:nvPr/>
        </p:nvGrpSpPr>
        <p:grpSpPr>
          <a:xfrm>
            <a:off x="1106919" y="716041"/>
            <a:ext cx="695577" cy="479734"/>
            <a:chOff x="4530850" y="3323263"/>
            <a:chExt cx="543250" cy="374675"/>
          </a:xfrm>
        </p:grpSpPr>
        <p:sp>
          <p:nvSpPr>
            <p:cNvPr id="331" name="Google Shape;331;p32"/>
            <p:cNvSpPr/>
            <p:nvPr/>
          </p:nvSpPr>
          <p:spPr>
            <a:xfrm>
              <a:off x="4530850" y="3323263"/>
              <a:ext cx="509625" cy="322650"/>
            </a:xfrm>
            <a:custGeom>
              <a:avLst/>
              <a:gdLst/>
              <a:ahLst/>
              <a:cxnLst/>
              <a:rect l="l" t="t" r="r" b="b"/>
              <a:pathLst>
                <a:path w="20385" h="12906" extrusionOk="0">
                  <a:moveTo>
                    <a:pt x="13217" y="1"/>
                  </a:moveTo>
                  <a:cubicBezTo>
                    <a:pt x="11331" y="1"/>
                    <a:pt x="9212" y="531"/>
                    <a:pt x="7180" y="1622"/>
                  </a:cubicBezTo>
                  <a:cubicBezTo>
                    <a:pt x="2465" y="4146"/>
                    <a:pt x="1" y="8706"/>
                    <a:pt x="1668" y="11814"/>
                  </a:cubicBezTo>
                  <a:cubicBezTo>
                    <a:pt x="2083" y="12588"/>
                    <a:pt x="2541" y="12905"/>
                    <a:pt x="3068" y="12905"/>
                  </a:cubicBezTo>
                  <a:cubicBezTo>
                    <a:pt x="4655" y="12905"/>
                    <a:pt x="6864" y="10033"/>
                    <a:pt x="10395" y="8147"/>
                  </a:cubicBezTo>
                  <a:cubicBezTo>
                    <a:pt x="15110" y="5623"/>
                    <a:pt x="20384" y="5789"/>
                    <a:pt x="18717" y="2682"/>
                  </a:cubicBezTo>
                  <a:cubicBezTo>
                    <a:pt x="17771" y="917"/>
                    <a:pt x="15695" y="1"/>
                    <a:pt x="132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32"/>
            <p:cNvSpPr/>
            <p:nvPr/>
          </p:nvSpPr>
          <p:spPr>
            <a:xfrm>
              <a:off x="4613900" y="3369363"/>
              <a:ext cx="460200" cy="328575"/>
            </a:xfrm>
            <a:custGeom>
              <a:avLst/>
              <a:gdLst/>
              <a:ahLst/>
              <a:cxnLst/>
              <a:rect l="l" t="t" r="r" b="b"/>
              <a:pathLst>
                <a:path w="18408" h="13143" extrusionOk="0">
                  <a:moveTo>
                    <a:pt x="12378" y="501"/>
                  </a:moveTo>
                  <a:cubicBezTo>
                    <a:pt x="14706" y="501"/>
                    <a:pt x="16648" y="1351"/>
                    <a:pt x="17526" y="2993"/>
                  </a:cubicBezTo>
                  <a:cubicBezTo>
                    <a:pt x="17800" y="3517"/>
                    <a:pt x="17872" y="3933"/>
                    <a:pt x="17741" y="4267"/>
                  </a:cubicBezTo>
                  <a:cubicBezTo>
                    <a:pt x="17419" y="5076"/>
                    <a:pt x="15979" y="5541"/>
                    <a:pt x="14157" y="6136"/>
                  </a:cubicBezTo>
                  <a:cubicBezTo>
                    <a:pt x="12716" y="6612"/>
                    <a:pt x="11085" y="7148"/>
                    <a:pt x="9490" y="7993"/>
                  </a:cubicBezTo>
                  <a:cubicBezTo>
                    <a:pt x="7871" y="8863"/>
                    <a:pt x="6501" y="9958"/>
                    <a:pt x="5406" y="10839"/>
                  </a:cubicBezTo>
                  <a:cubicBezTo>
                    <a:pt x="4334" y="11696"/>
                    <a:pt x="3441" y="12423"/>
                    <a:pt x="2727" y="12589"/>
                  </a:cubicBezTo>
                  <a:cubicBezTo>
                    <a:pt x="2626" y="12618"/>
                    <a:pt x="2525" y="12634"/>
                    <a:pt x="2427" y="12634"/>
                  </a:cubicBezTo>
                  <a:cubicBezTo>
                    <a:pt x="2363" y="12634"/>
                    <a:pt x="2300" y="12627"/>
                    <a:pt x="2239" y="12613"/>
                  </a:cubicBezTo>
                  <a:cubicBezTo>
                    <a:pt x="1882" y="12542"/>
                    <a:pt x="1572" y="12244"/>
                    <a:pt x="1274" y="11696"/>
                  </a:cubicBezTo>
                  <a:cubicBezTo>
                    <a:pt x="524" y="10303"/>
                    <a:pt x="655" y="8541"/>
                    <a:pt x="1632" y="6731"/>
                  </a:cubicBezTo>
                  <a:cubicBezTo>
                    <a:pt x="2632" y="4886"/>
                    <a:pt x="4382" y="3231"/>
                    <a:pt x="6573" y="2064"/>
                  </a:cubicBezTo>
                  <a:cubicBezTo>
                    <a:pt x="8529" y="1013"/>
                    <a:pt x="10570" y="501"/>
                    <a:pt x="12378" y="501"/>
                  </a:cubicBezTo>
                  <a:close/>
                  <a:moveTo>
                    <a:pt x="12350" y="0"/>
                  </a:moveTo>
                  <a:cubicBezTo>
                    <a:pt x="11467" y="0"/>
                    <a:pt x="10534" y="115"/>
                    <a:pt x="9585" y="350"/>
                  </a:cubicBezTo>
                  <a:cubicBezTo>
                    <a:pt x="8502" y="623"/>
                    <a:pt x="7406" y="1040"/>
                    <a:pt x="6335" y="1612"/>
                  </a:cubicBezTo>
                  <a:cubicBezTo>
                    <a:pt x="4061" y="2826"/>
                    <a:pt x="2227" y="4564"/>
                    <a:pt x="1191" y="6493"/>
                  </a:cubicBezTo>
                  <a:cubicBezTo>
                    <a:pt x="131" y="8458"/>
                    <a:pt x="0" y="10387"/>
                    <a:pt x="834" y="11934"/>
                  </a:cubicBezTo>
                  <a:cubicBezTo>
                    <a:pt x="1191" y="12625"/>
                    <a:pt x="1620" y="13006"/>
                    <a:pt x="2132" y="13113"/>
                  </a:cubicBezTo>
                  <a:cubicBezTo>
                    <a:pt x="2229" y="13133"/>
                    <a:pt x="2328" y="13142"/>
                    <a:pt x="2427" y="13142"/>
                  </a:cubicBezTo>
                  <a:cubicBezTo>
                    <a:pt x="3348" y="13142"/>
                    <a:pt x="4363" y="12328"/>
                    <a:pt x="5727" y="11232"/>
                  </a:cubicBezTo>
                  <a:cubicBezTo>
                    <a:pt x="6858" y="10327"/>
                    <a:pt x="8144" y="9291"/>
                    <a:pt x="9728" y="8446"/>
                  </a:cubicBezTo>
                  <a:cubicBezTo>
                    <a:pt x="11288" y="7612"/>
                    <a:pt x="12895" y="7089"/>
                    <a:pt x="14312" y="6624"/>
                  </a:cubicBezTo>
                  <a:cubicBezTo>
                    <a:pt x="16264" y="5981"/>
                    <a:pt x="17800" y="5481"/>
                    <a:pt x="18205" y="4457"/>
                  </a:cubicBezTo>
                  <a:cubicBezTo>
                    <a:pt x="18408" y="3969"/>
                    <a:pt x="18324" y="3410"/>
                    <a:pt x="17979" y="2755"/>
                  </a:cubicBezTo>
                  <a:cubicBezTo>
                    <a:pt x="17008" y="946"/>
                    <a:pt x="14880" y="0"/>
                    <a:pt x="1235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3" name="Google Shape;333;p32"/>
          <p:cNvGrpSpPr/>
          <p:nvPr/>
        </p:nvGrpSpPr>
        <p:grpSpPr>
          <a:xfrm rot="9807612">
            <a:off x="7405919" y="3145237"/>
            <a:ext cx="695566" cy="479726"/>
            <a:chOff x="4530850" y="3323263"/>
            <a:chExt cx="543250" cy="374675"/>
          </a:xfrm>
        </p:grpSpPr>
        <p:sp>
          <p:nvSpPr>
            <p:cNvPr id="334" name="Google Shape;334;p32"/>
            <p:cNvSpPr/>
            <p:nvPr/>
          </p:nvSpPr>
          <p:spPr>
            <a:xfrm>
              <a:off x="4530850" y="3323263"/>
              <a:ext cx="509625" cy="322650"/>
            </a:xfrm>
            <a:custGeom>
              <a:avLst/>
              <a:gdLst/>
              <a:ahLst/>
              <a:cxnLst/>
              <a:rect l="l" t="t" r="r" b="b"/>
              <a:pathLst>
                <a:path w="20385" h="12906" extrusionOk="0">
                  <a:moveTo>
                    <a:pt x="13217" y="1"/>
                  </a:moveTo>
                  <a:cubicBezTo>
                    <a:pt x="11331" y="1"/>
                    <a:pt x="9212" y="531"/>
                    <a:pt x="7180" y="1622"/>
                  </a:cubicBezTo>
                  <a:cubicBezTo>
                    <a:pt x="2465" y="4146"/>
                    <a:pt x="1" y="8706"/>
                    <a:pt x="1668" y="11814"/>
                  </a:cubicBezTo>
                  <a:cubicBezTo>
                    <a:pt x="2083" y="12588"/>
                    <a:pt x="2541" y="12905"/>
                    <a:pt x="3068" y="12905"/>
                  </a:cubicBezTo>
                  <a:cubicBezTo>
                    <a:pt x="4655" y="12905"/>
                    <a:pt x="6864" y="10033"/>
                    <a:pt x="10395" y="8147"/>
                  </a:cubicBezTo>
                  <a:cubicBezTo>
                    <a:pt x="15110" y="5623"/>
                    <a:pt x="20384" y="5789"/>
                    <a:pt x="18717" y="2682"/>
                  </a:cubicBezTo>
                  <a:cubicBezTo>
                    <a:pt x="17771" y="917"/>
                    <a:pt x="15695" y="1"/>
                    <a:pt x="132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32"/>
            <p:cNvSpPr/>
            <p:nvPr/>
          </p:nvSpPr>
          <p:spPr>
            <a:xfrm>
              <a:off x="4613900" y="3369363"/>
              <a:ext cx="460200" cy="328575"/>
            </a:xfrm>
            <a:custGeom>
              <a:avLst/>
              <a:gdLst/>
              <a:ahLst/>
              <a:cxnLst/>
              <a:rect l="l" t="t" r="r" b="b"/>
              <a:pathLst>
                <a:path w="18408" h="13143" extrusionOk="0">
                  <a:moveTo>
                    <a:pt x="12378" y="501"/>
                  </a:moveTo>
                  <a:cubicBezTo>
                    <a:pt x="14706" y="501"/>
                    <a:pt x="16648" y="1351"/>
                    <a:pt x="17526" y="2993"/>
                  </a:cubicBezTo>
                  <a:cubicBezTo>
                    <a:pt x="17800" y="3517"/>
                    <a:pt x="17872" y="3933"/>
                    <a:pt x="17741" y="4267"/>
                  </a:cubicBezTo>
                  <a:cubicBezTo>
                    <a:pt x="17419" y="5076"/>
                    <a:pt x="15979" y="5541"/>
                    <a:pt x="14157" y="6136"/>
                  </a:cubicBezTo>
                  <a:cubicBezTo>
                    <a:pt x="12716" y="6612"/>
                    <a:pt x="11085" y="7148"/>
                    <a:pt x="9490" y="7993"/>
                  </a:cubicBezTo>
                  <a:cubicBezTo>
                    <a:pt x="7871" y="8863"/>
                    <a:pt x="6501" y="9958"/>
                    <a:pt x="5406" y="10839"/>
                  </a:cubicBezTo>
                  <a:cubicBezTo>
                    <a:pt x="4334" y="11696"/>
                    <a:pt x="3441" y="12423"/>
                    <a:pt x="2727" y="12589"/>
                  </a:cubicBezTo>
                  <a:cubicBezTo>
                    <a:pt x="2626" y="12618"/>
                    <a:pt x="2525" y="12634"/>
                    <a:pt x="2427" y="12634"/>
                  </a:cubicBezTo>
                  <a:cubicBezTo>
                    <a:pt x="2363" y="12634"/>
                    <a:pt x="2300" y="12627"/>
                    <a:pt x="2239" y="12613"/>
                  </a:cubicBezTo>
                  <a:cubicBezTo>
                    <a:pt x="1882" y="12542"/>
                    <a:pt x="1572" y="12244"/>
                    <a:pt x="1274" y="11696"/>
                  </a:cubicBezTo>
                  <a:cubicBezTo>
                    <a:pt x="524" y="10303"/>
                    <a:pt x="655" y="8541"/>
                    <a:pt x="1632" y="6731"/>
                  </a:cubicBezTo>
                  <a:cubicBezTo>
                    <a:pt x="2632" y="4886"/>
                    <a:pt x="4382" y="3231"/>
                    <a:pt x="6573" y="2064"/>
                  </a:cubicBezTo>
                  <a:cubicBezTo>
                    <a:pt x="8529" y="1013"/>
                    <a:pt x="10570" y="501"/>
                    <a:pt x="12378" y="501"/>
                  </a:cubicBezTo>
                  <a:close/>
                  <a:moveTo>
                    <a:pt x="12350" y="0"/>
                  </a:moveTo>
                  <a:cubicBezTo>
                    <a:pt x="11467" y="0"/>
                    <a:pt x="10534" y="115"/>
                    <a:pt x="9585" y="350"/>
                  </a:cubicBezTo>
                  <a:cubicBezTo>
                    <a:pt x="8502" y="623"/>
                    <a:pt x="7406" y="1040"/>
                    <a:pt x="6335" y="1612"/>
                  </a:cubicBezTo>
                  <a:cubicBezTo>
                    <a:pt x="4061" y="2826"/>
                    <a:pt x="2227" y="4564"/>
                    <a:pt x="1191" y="6493"/>
                  </a:cubicBezTo>
                  <a:cubicBezTo>
                    <a:pt x="131" y="8458"/>
                    <a:pt x="0" y="10387"/>
                    <a:pt x="834" y="11934"/>
                  </a:cubicBezTo>
                  <a:cubicBezTo>
                    <a:pt x="1191" y="12625"/>
                    <a:pt x="1620" y="13006"/>
                    <a:pt x="2132" y="13113"/>
                  </a:cubicBezTo>
                  <a:cubicBezTo>
                    <a:pt x="2229" y="13133"/>
                    <a:pt x="2328" y="13142"/>
                    <a:pt x="2427" y="13142"/>
                  </a:cubicBezTo>
                  <a:cubicBezTo>
                    <a:pt x="3348" y="13142"/>
                    <a:pt x="4363" y="12328"/>
                    <a:pt x="5727" y="11232"/>
                  </a:cubicBezTo>
                  <a:cubicBezTo>
                    <a:pt x="6858" y="10327"/>
                    <a:pt x="8144" y="9291"/>
                    <a:pt x="9728" y="8446"/>
                  </a:cubicBezTo>
                  <a:cubicBezTo>
                    <a:pt x="11288" y="7612"/>
                    <a:pt x="12895" y="7089"/>
                    <a:pt x="14312" y="6624"/>
                  </a:cubicBezTo>
                  <a:cubicBezTo>
                    <a:pt x="16264" y="5981"/>
                    <a:pt x="17800" y="5481"/>
                    <a:pt x="18205" y="4457"/>
                  </a:cubicBezTo>
                  <a:cubicBezTo>
                    <a:pt x="18408" y="3969"/>
                    <a:pt x="18324" y="3410"/>
                    <a:pt x="17979" y="2755"/>
                  </a:cubicBezTo>
                  <a:cubicBezTo>
                    <a:pt x="17008" y="946"/>
                    <a:pt x="14880" y="0"/>
                    <a:pt x="123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6" name="Google Shape;336;p32"/>
          <p:cNvSpPr/>
          <p:nvPr/>
        </p:nvSpPr>
        <p:spPr>
          <a:xfrm>
            <a:off x="5980750" y="3823888"/>
            <a:ext cx="191100" cy="191100"/>
          </a:xfrm>
          <a:prstGeom prst="plus">
            <a:avLst>
              <a:gd name="adj" fmla="val 33379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1" name="Google Shape;341;p33"/>
          <p:cNvPicPr preferRelativeResize="0">
            <a:picLocks noGrp="1"/>
          </p:cNvPicPr>
          <p:nvPr>
            <p:ph type="pic" idx="3"/>
          </p:nvPr>
        </p:nvPicPr>
        <p:blipFill rotWithShape="1">
          <a:blip r:embed="rId3"/>
          <a:srcRect l="16630" r="16630"/>
          <a:stretch/>
        </p:blipFill>
        <p:spPr>
          <a:xfrm>
            <a:off x="4955075" y="2234125"/>
            <a:ext cx="2286300" cy="2269500"/>
          </a:xfrm>
          <a:prstGeom prst="ellipse">
            <a:avLst/>
          </a:prstGeom>
        </p:spPr>
      </p:pic>
      <p:sp>
        <p:nvSpPr>
          <p:cNvPr id="343" name="Google Shape;343;p33"/>
          <p:cNvSpPr txBox="1">
            <a:spLocks noGrp="1"/>
          </p:cNvSpPr>
          <p:nvPr>
            <p:ph type="body" idx="1"/>
          </p:nvPr>
        </p:nvSpPr>
        <p:spPr>
          <a:xfrm>
            <a:off x="720000" y="1611800"/>
            <a:ext cx="3735900" cy="175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600" dirty="0">
                <a:solidFill>
                  <a:schemeClr val="dk1"/>
                </a:solidFill>
              </a:rPr>
              <a:t>KAGGLE LINK: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600" dirty="0">
                <a:solidFill>
                  <a:schemeClr val="dk1"/>
                </a:solidFill>
                <a:hlinkClick r:id="rId4"/>
              </a:rPr>
              <a:t>https://www.kaggle.com/datasets/sartajbhuvaji/brain-tumor-classification-mri/code</a:t>
            </a:r>
            <a:endParaRPr lang="en-IN" sz="16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IN" sz="16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600" dirty="0">
                <a:solidFill>
                  <a:schemeClr val="dk1"/>
                </a:solidFill>
              </a:rPr>
              <a:t>MRI SCANS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</a:endParaRPr>
          </a:p>
        </p:txBody>
      </p:sp>
      <p:pic>
        <p:nvPicPr>
          <p:cNvPr id="344" name="Google Shape;344;p33"/>
          <p:cNvPicPr preferRelativeResize="0">
            <a:picLocks noGrp="1"/>
          </p:cNvPicPr>
          <p:nvPr>
            <p:ph type="pic" idx="2"/>
          </p:nvPr>
        </p:nvPicPr>
        <p:blipFill rotWithShape="1">
          <a:blip r:embed="rId5"/>
          <a:srcRect l="16629" r="16629"/>
          <a:stretch/>
        </p:blipFill>
        <p:spPr>
          <a:xfrm>
            <a:off x="5826700" y="535000"/>
            <a:ext cx="2602200" cy="2583000"/>
          </a:xfrm>
          <a:prstGeom prst="ellipse">
            <a:avLst/>
          </a:prstGeom>
        </p:spPr>
      </p:pic>
      <p:sp>
        <p:nvSpPr>
          <p:cNvPr id="342" name="Google Shape;342;p33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4032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solidFill>
                  <a:schemeClr val="accent1">
                    <a:lumMod val="75000"/>
                  </a:schemeClr>
                </a:solidFill>
              </a:rPr>
              <a:t>DATA</a:t>
            </a:r>
            <a:endParaRPr sz="4000" dirty="0">
              <a:solidFill>
                <a:schemeClr val="accent1">
                  <a:lumMod val="75000"/>
                </a:schemeClr>
              </a:solidFill>
            </a:endParaRPr>
          </a:p>
        </p:txBody>
      </p:sp>
      <p:grpSp>
        <p:nvGrpSpPr>
          <p:cNvPr id="345" name="Google Shape;345;p33"/>
          <p:cNvGrpSpPr/>
          <p:nvPr/>
        </p:nvGrpSpPr>
        <p:grpSpPr>
          <a:xfrm rot="17022085">
            <a:off x="-313183" y="867836"/>
            <a:ext cx="695566" cy="479726"/>
            <a:chOff x="4530850" y="3323263"/>
            <a:chExt cx="543250" cy="374675"/>
          </a:xfrm>
        </p:grpSpPr>
        <p:sp>
          <p:nvSpPr>
            <p:cNvPr id="346" name="Google Shape;346;p33"/>
            <p:cNvSpPr/>
            <p:nvPr/>
          </p:nvSpPr>
          <p:spPr>
            <a:xfrm>
              <a:off x="4530850" y="3323263"/>
              <a:ext cx="509625" cy="322650"/>
            </a:xfrm>
            <a:custGeom>
              <a:avLst/>
              <a:gdLst/>
              <a:ahLst/>
              <a:cxnLst/>
              <a:rect l="l" t="t" r="r" b="b"/>
              <a:pathLst>
                <a:path w="20385" h="12906" extrusionOk="0">
                  <a:moveTo>
                    <a:pt x="13217" y="1"/>
                  </a:moveTo>
                  <a:cubicBezTo>
                    <a:pt x="11331" y="1"/>
                    <a:pt x="9212" y="531"/>
                    <a:pt x="7180" y="1622"/>
                  </a:cubicBezTo>
                  <a:cubicBezTo>
                    <a:pt x="2465" y="4146"/>
                    <a:pt x="1" y="8706"/>
                    <a:pt x="1668" y="11814"/>
                  </a:cubicBezTo>
                  <a:cubicBezTo>
                    <a:pt x="2083" y="12588"/>
                    <a:pt x="2541" y="12905"/>
                    <a:pt x="3068" y="12905"/>
                  </a:cubicBezTo>
                  <a:cubicBezTo>
                    <a:pt x="4655" y="12905"/>
                    <a:pt x="6864" y="10033"/>
                    <a:pt x="10395" y="8147"/>
                  </a:cubicBezTo>
                  <a:cubicBezTo>
                    <a:pt x="15110" y="5623"/>
                    <a:pt x="20384" y="5789"/>
                    <a:pt x="18717" y="2682"/>
                  </a:cubicBezTo>
                  <a:cubicBezTo>
                    <a:pt x="17771" y="917"/>
                    <a:pt x="15695" y="1"/>
                    <a:pt x="132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33"/>
            <p:cNvSpPr/>
            <p:nvPr/>
          </p:nvSpPr>
          <p:spPr>
            <a:xfrm>
              <a:off x="4613900" y="3369363"/>
              <a:ext cx="460200" cy="328575"/>
            </a:xfrm>
            <a:custGeom>
              <a:avLst/>
              <a:gdLst/>
              <a:ahLst/>
              <a:cxnLst/>
              <a:rect l="l" t="t" r="r" b="b"/>
              <a:pathLst>
                <a:path w="18408" h="13143" extrusionOk="0">
                  <a:moveTo>
                    <a:pt x="12378" y="501"/>
                  </a:moveTo>
                  <a:cubicBezTo>
                    <a:pt x="14706" y="501"/>
                    <a:pt x="16648" y="1351"/>
                    <a:pt x="17526" y="2993"/>
                  </a:cubicBezTo>
                  <a:cubicBezTo>
                    <a:pt x="17800" y="3517"/>
                    <a:pt x="17872" y="3933"/>
                    <a:pt x="17741" y="4267"/>
                  </a:cubicBezTo>
                  <a:cubicBezTo>
                    <a:pt x="17419" y="5076"/>
                    <a:pt x="15979" y="5541"/>
                    <a:pt x="14157" y="6136"/>
                  </a:cubicBezTo>
                  <a:cubicBezTo>
                    <a:pt x="12716" y="6612"/>
                    <a:pt x="11085" y="7148"/>
                    <a:pt x="9490" y="7993"/>
                  </a:cubicBezTo>
                  <a:cubicBezTo>
                    <a:pt x="7871" y="8863"/>
                    <a:pt x="6501" y="9958"/>
                    <a:pt x="5406" y="10839"/>
                  </a:cubicBezTo>
                  <a:cubicBezTo>
                    <a:pt x="4334" y="11696"/>
                    <a:pt x="3441" y="12423"/>
                    <a:pt x="2727" y="12589"/>
                  </a:cubicBezTo>
                  <a:cubicBezTo>
                    <a:pt x="2626" y="12618"/>
                    <a:pt x="2525" y="12634"/>
                    <a:pt x="2427" y="12634"/>
                  </a:cubicBezTo>
                  <a:cubicBezTo>
                    <a:pt x="2363" y="12634"/>
                    <a:pt x="2300" y="12627"/>
                    <a:pt x="2239" y="12613"/>
                  </a:cubicBezTo>
                  <a:cubicBezTo>
                    <a:pt x="1882" y="12542"/>
                    <a:pt x="1572" y="12244"/>
                    <a:pt x="1274" y="11696"/>
                  </a:cubicBezTo>
                  <a:cubicBezTo>
                    <a:pt x="524" y="10303"/>
                    <a:pt x="655" y="8541"/>
                    <a:pt x="1632" y="6731"/>
                  </a:cubicBezTo>
                  <a:cubicBezTo>
                    <a:pt x="2632" y="4886"/>
                    <a:pt x="4382" y="3231"/>
                    <a:pt x="6573" y="2064"/>
                  </a:cubicBezTo>
                  <a:cubicBezTo>
                    <a:pt x="8529" y="1013"/>
                    <a:pt x="10570" y="501"/>
                    <a:pt x="12378" y="501"/>
                  </a:cubicBezTo>
                  <a:close/>
                  <a:moveTo>
                    <a:pt x="12350" y="0"/>
                  </a:moveTo>
                  <a:cubicBezTo>
                    <a:pt x="11467" y="0"/>
                    <a:pt x="10534" y="115"/>
                    <a:pt x="9585" y="350"/>
                  </a:cubicBezTo>
                  <a:cubicBezTo>
                    <a:pt x="8502" y="623"/>
                    <a:pt x="7406" y="1040"/>
                    <a:pt x="6335" y="1612"/>
                  </a:cubicBezTo>
                  <a:cubicBezTo>
                    <a:pt x="4061" y="2826"/>
                    <a:pt x="2227" y="4564"/>
                    <a:pt x="1191" y="6493"/>
                  </a:cubicBezTo>
                  <a:cubicBezTo>
                    <a:pt x="131" y="8458"/>
                    <a:pt x="0" y="10387"/>
                    <a:pt x="834" y="11934"/>
                  </a:cubicBezTo>
                  <a:cubicBezTo>
                    <a:pt x="1191" y="12625"/>
                    <a:pt x="1620" y="13006"/>
                    <a:pt x="2132" y="13113"/>
                  </a:cubicBezTo>
                  <a:cubicBezTo>
                    <a:pt x="2229" y="13133"/>
                    <a:pt x="2328" y="13142"/>
                    <a:pt x="2427" y="13142"/>
                  </a:cubicBezTo>
                  <a:cubicBezTo>
                    <a:pt x="3348" y="13142"/>
                    <a:pt x="4363" y="12328"/>
                    <a:pt x="5727" y="11232"/>
                  </a:cubicBezTo>
                  <a:cubicBezTo>
                    <a:pt x="6858" y="10327"/>
                    <a:pt x="8144" y="9291"/>
                    <a:pt x="9728" y="8446"/>
                  </a:cubicBezTo>
                  <a:cubicBezTo>
                    <a:pt x="11288" y="7612"/>
                    <a:pt x="12895" y="7089"/>
                    <a:pt x="14312" y="6624"/>
                  </a:cubicBezTo>
                  <a:cubicBezTo>
                    <a:pt x="16264" y="5981"/>
                    <a:pt x="17800" y="5481"/>
                    <a:pt x="18205" y="4457"/>
                  </a:cubicBezTo>
                  <a:cubicBezTo>
                    <a:pt x="18408" y="3969"/>
                    <a:pt x="18324" y="3410"/>
                    <a:pt x="17979" y="2755"/>
                  </a:cubicBezTo>
                  <a:cubicBezTo>
                    <a:pt x="17008" y="946"/>
                    <a:pt x="14880" y="0"/>
                    <a:pt x="123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8" name="Google Shape;348;p33"/>
          <p:cNvSpPr/>
          <p:nvPr/>
        </p:nvSpPr>
        <p:spPr>
          <a:xfrm rot="10800000">
            <a:off x="5520450" y="818275"/>
            <a:ext cx="191100" cy="191100"/>
          </a:xfrm>
          <a:prstGeom prst="plus">
            <a:avLst>
              <a:gd name="adj" fmla="val 33379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33"/>
          <p:cNvSpPr/>
          <p:nvPr/>
        </p:nvSpPr>
        <p:spPr>
          <a:xfrm rot="10800000">
            <a:off x="2492400" y="3919263"/>
            <a:ext cx="191100" cy="191100"/>
          </a:xfrm>
          <a:prstGeom prst="plus">
            <a:avLst>
              <a:gd name="adj" fmla="val 33379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" name="Google Shape;345;p33">
            <a:extLst>
              <a:ext uri="{FF2B5EF4-FFF2-40B4-BE49-F238E27FC236}">
                <a16:creationId xmlns:a16="http://schemas.microsoft.com/office/drawing/2014/main" id="{B0176C44-27EB-DDB3-8FBE-26E7716BD38C}"/>
              </a:ext>
            </a:extLst>
          </p:cNvPr>
          <p:cNvGrpSpPr/>
          <p:nvPr/>
        </p:nvGrpSpPr>
        <p:grpSpPr>
          <a:xfrm rot="6731656">
            <a:off x="7808609" y="3972804"/>
            <a:ext cx="695566" cy="479726"/>
            <a:chOff x="4530850" y="3323263"/>
            <a:chExt cx="543250" cy="374675"/>
          </a:xfrm>
        </p:grpSpPr>
        <p:sp>
          <p:nvSpPr>
            <p:cNvPr id="3" name="Google Shape;346;p33">
              <a:extLst>
                <a:ext uri="{FF2B5EF4-FFF2-40B4-BE49-F238E27FC236}">
                  <a16:creationId xmlns:a16="http://schemas.microsoft.com/office/drawing/2014/main" id="{B6894417-0BE4-1992-E266-0CCBCA6C722C}"/>
                </a:ext>
              </a:extLst>
            </p:cNvPr>
            <p:cNvSpPr/>
            <p:nvPr/>
          </p:nvSpPr>
          <p:spPr>
            <a:xfrm>
              <a:off x="4530850" y="3323263"/>
              <a:ext cx="509625" cy="322650"/>
            </a:xfrm>
            <a:custGeom>
              <a:avLst/>
              <a:gdLst/>
              <a:ahLst/>
              <a:cxnLst/>
              <a:rect l="l" t="t" r="r" b="b"/>
              <a:pathLst>
                <a:path w="20385" h="12906" extrusionOk="0">
                  <a:moveTo>
                    <a:pt x="13217" y="1"/>
                  </a:moveTo>
                  <a:cubicBezTo>
                    <a:pt x="11331" y="1"/>
                    <a:pt x="9212" y="531"/>
                    <a:pt x="7180" y="1622"/>
                  </a:cubicBezTo>
                  <a:cubicBezTo>
                    <a:pt x="2465" y="4146"/>
                    <a:pt x="1" y="8706"/>
                    <a:pt x="1668" y="11814"/>
                  </a:cubicBezTo>
                  <a:cubicBezTo>
                    <a:pt x="2083" y="12588"/>
                    <a:pt x="2541" y="12905"/>
                    <a:pt x="3068" y="12905"/>
                  </a:cubicBezTo>
                  <a:cubicBezTo>
                    <a:pt x="4655" y="12905"/>
                    <a:pt x="6864" y="10033"/>
                    <a:pt x="10395" y="8147"/>
                  </a:cubicBezTo>
                  <a:cubicBezTo>
                    <a:pt x="15110" y="5623"/>
                    <a:pt x="20384" y="5789"/>
                    <a:pt x="18717" y="2682"/>
                  </a:cubicBezTo>
                  <a:cubicBezTo>
                    <a:pt x="17771" y="917"/>
                    <a:pt x="15695" y="1"/>
                    <a:pt x="132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347;p33">
              <a:extLst>
                <a:ext uri="{FF2B5EF4-FFF2-40B4-BE49-F238E27FC236}">
                  <a16:creationId xmlns:a16="http://schemas.microsoft.com/office/drawing/2014/main" id="{DB521156-1F69-BCCB-7B03-FCB50F5EF14E}"/>
                </a:ext>
              </a:extLst>
            </p:cNvPr>
            <p:cNvSpPr/>
            <p:nvPr/>
          </p:nvSpPr>
          <p:spPr>
            <a:xfrm>
              <a:off x="4613900" y="3369363"/>
              <a:ext cx="460200" cy="328575"/>
            </a:xfrm>
            <a:custGeom>
              <a:avLst/>
              <a:gdLst/>
              <a:ahLst/>
              <a:cxnLst/>
              <a:rect l="l" t="t" r="r" b="b"/>
              <a:pathLst>
                <a:path w="18408" h="13143" extrusionOk="0">
                  <a:moveTo>
                    <a:pt x="12378" y="501"/>
                  </a:moveTo>
                  <a:cubicBezTo>
                    <a:pt x="14706" y="501"/>
                    <a:pt x="16648" y="1351"/>
                    <a:pt x="17526" y="2993"/>
                  </a:cubicBezTo>
                  <a:cubicBezTo>
                    <a:pt x="17800" y="3517"/>
                    <a:pt x="17872" y="3933"/>
                    <a:pt x="17741" y="4267"/>
                  </a:cubicBezTo>
                  <a:cubicBezTo>
                    <a:pt x="17419" y="5076"/>
                    <a:pt x="15979" y="5541"/>
                    <a:pt x="14157" y="6136"/>
                  </a:cubicBezTo>
                  <a:cubicBezTo>
                    <a:pt x="12716" y="6612"/>
                    <a:pt x="11085" y="7148"/>
                    <a:pt x="9490" y="7993"/>
                  </a:cubicBezTo>
                  <a:cubicBezTo>
                    <a:pt x="7871" y="8863"/>
                    <a:pt x="6501" y="9958"/>
                    <a:pt x="5406" y="10839"/>
                  </a:cubicBezTo>
                  <a:cubicBezTo>
                    <a:pt x="4334" y="11696"/>
                    <a:pt x="3441" y="12423"/>
                    <a:pt x="2727" y="12589"/>
                  </a:cubicBezTo>
                  <a:cubicBezTo>
                    <a:pt x="2626" y="12618"/>
                    <a:pt x="2525" y="12634"/>
                    <a:pt x="2427" y="12634"/>
                  </a:cubicBezTo>
                  <a:cubicBezTo>
                    <a:pt x="2363" y="12634"/>
                    <a:pt x="2300" y="12627"/>
                    <a:pt x="2239" y="12613"/>
                  </a:cubicBezTo>
                  <a:cubicBezTo>
                    <a:pt x="1882" y="12542"/>
                    <a:pt x="1572" y="12244"/>
                    <a:pt x="1274" y="11696"/>
                  </a:cubicBezTo>
                  <a:cubicBezTo>
                    <a:pt x="524" y="10303"/>
                    <a:pt x="655" y="8541"/>
                    <a:pt x="1632" y="6731"/>
                  </a:cubicBezTo>
                  <a:cubicBezTo>
                    <a:pt x="2632" y="4886"/>
                    <a:pt x="4382" y="3231"/>
                    <a:pt x="6573" y="2064"/>
                  </a:cubicBezTo>
                  <a:cubicBezTo>
                    <a:pt x="8529" y="1013"/>
                    <a:pt x="10570" y="501"/>
                    <a:pt x="12378" y="501"/>
                  </a:cubicBezTo>
                  <a:close/>
                  <a:moveTo>
                    <a:pt x="12350" y="0"/>
                  </a:moveTo>
                  <a:cubicBezTo>
                    <a:pt x="11467" y="0"/>
                    <a:pt x="10534" y="115"/>
                    <a:pt x="9585" y="350"/>
                  </a:cubicBezTo>
                  <a:cubicBezTo>
                    <a:pt x="8502" y="623"/>
                    <a:pt x="7406" y="1040"/>
                    <a:pt x="6335" y="1612"/>
                  </a:cubicBezTo>
                  <a:cubicBezTo>
                    <a:pt x="4061" y="2826"/>
                    <a:pt x="2227" y="4564"/>
                    <a:pt x="1191" y="6493"/>
                  </a:cubicBezTo>
                  <a:cubicBezTo>
                    <a:pt x="131" y="8458"/>
                    <a:pt x="0" y="10387"/>
                    <a:pt x="834" y="11934"/>
                  </a:cubicBezTo>
                  <a:cubicBezTo>
                    <a:pt x="1191" y="12625"/>
                    <a:pt x="1620" y="13006"/>
                    <a:pt x="2132" y="13113"/>
                  </a:cubicBezTo>
                  <a:cubicBezTo>
                    <a:pt x="2229" y="13133"/>
                    <a:pt x="2328" y="13142"/>
                    <a:pt x="2427" y="13142"/>
                  </a:cubicBezTo>
                  <a:cubicBezTo>
                    <a:pt x="3348" y="13142"/>
                    <a:pt x="4363" y="12328"/>
                    <a:pt x="5727" y="11232"/>
                  </a:cubicBezTo>
                  <a:cubicBezTo>
                    <a:pt x="6858" y="10327"/>
                    <a:pt x="8144" y="9291"/>
                    <a:pt x="9728" y="8446"/>
                  </a:cubicBezTo>
                  <a:cubicBezTo>
                    <a:pt x="11288" y="7612"/>
                    <a:pt x="12895" y="7089"/>
                    <a:pt x="14312" y="6624"/>
                  </a:cubicBezTo>
                  <a:cubicBezTo>
                    <a:pt x="16264" y="5981"/>
                    <a:pt x="17800" y="5481"/>
                    <a:pt x="18205" y="4457"/>
                  </a:cubicBezTo>
                  <a:cubicBezTo>
                    <a:pt x="18408" y="3969"/>
                    <a:pt x="18324" y="3410"/>
                    <a:pt x="17979" y="2755"/>
                  </a:cubicBezTo>
                  <a:cubicBezTo>
                    <a:pt x="17008" y="946"/>
                    <a:pt x="14880" y="0"/>
                    <a:pt x="123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455B6F8-4620-7B69-0344-645E2264E1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56395" y="0"/>
            <a:ext cx="4339679" cy="5143500"/>
          </a:xfrm>
          <a:prstGeom prst="rect">
            <a:avLst/>
          </a:prstGeom>
        </p:spPr>
      </p:pic>
      <p:sp>
        <p:nvSpPr>
          <p:cNvPr id="11" name="Google Shape;638;p44">
            <a:extLst>
              <a:ext uri="{FF2B5EF4-FFF2-40B4-BE49-F238E27FC236}">
                <a16:creationId xmlns:a16="http://schemas.microsoft.com/office/drawing/2014/main" id="{45687CB0-E292-36E6-9217-F2D7F6C3CDD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0096" y="803844"/>
            <a:ext cx="3790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2060"/>
                </a:solidFill>
              </a:rPr>
              <a:t>CLASS LABELS</a:t>
            </a:r>
            <a:endParaRPr dirty="0">
              <a:solidFill>
                <a:srgbClr val="002060"/>
              </a:solidFill>
            </a:endParaRPr>
          </a:p>
        </p:txBody>
      </p:sp>
      <p:sp>
        <p:nvSpPr>
          <p:cNvPr id="12" name="Google Shape;639;p44">
            <a:extLst>
              <a:ext uri="{FF2B5EF4-FFF2-40B4-BE49-F238E27FC236}">
                <a16:creationId xmlns:a16="http://schemas.microsoft.com/office/drawing/2014/main" id="{F55C2FC4-587F-01C8-AF40-AAEDF698249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10096" y="1432193"/>
            <a:ext cx="2937929" cy="227303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IN" b="0" dirty="0"/>
              <a:t>Pituitary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IN" b="0" dirty="0"/>
              <a:t>Meningioma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IN" b="0" dirty="0"/>
              <a:t>Glioma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IN" b="0" dirty="0"/>
              <a:t>No tumor</a:t>
            </a:r>
            <a:endParaRPr b="0" dirty="0"/>
          </a:p>
        </p:txBody>
      </p:sp>
      <p:sp>
        <p:nvSpPr>
          <p:cNvPr id="16" name="Google Shape;348;p33">
            <a:extLst>
              <a:ext uri="{FF2B5EF4-FFF2-40B4-BE49-F238E27FC236}">
                <a16:creationId xmlns:a16="http://schemas.microsoft.com/office/drawing/2014/main" id="{B96C0E07-19C5-AB10-4CF4-F4E503D6DBAA}"/>
              </a:ext>
            </a:extLst>
          </p:cNvPr>
          <p:cNvSpPr/>
          <p:nvPr/>
        </p:nvSpPr>
        <p:spPr>
          <a:xfrm rot="10800000">
            <a:off x="5520450" y="818275"/>
            <a:ext cx="191100" cy="191100"/>
          </a:xfrm>
          <a:prstGeom prst="plus">
            <a:avLst>
              <a:gd name="adj" fmla="val 33379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349;p33">
            <a:extLst>
              <a:ext uri="{FF2B5EF4-FFF2-40B4-BE49-F238E27FC236}">
                <a16:creationId xmlns:a16="http://schemas.microsoft.com/office/drawing/2014/main" id="{FB2E8130-EA62-D64E-4778-CD913DA95924}"/>
              </a:ext>
            </a:extLst>
          </p:cNvPr>
          <p:cNvSpPr/>
          <p:nvPr/>
        </p:nvSpPr>
        <p:spPr>
          <a:xfrm rot="5138053">
            <a:off x="8308894" y="558072"/>
            <a:ext cx="191100" cy="191100"/>
          </a:xfrm>
          <a:prstGeom prst="plus">
            <a:avLst>
              <a:gd name="adj" fmla="val 33379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8" name="Google Shape;345;p33">
            <a:extLst>
              <a:ext uri="{FF2B5EF4-FFF2-40B4-BE49-F238E27FC236}">
                <a16:creationId xmlns:a16="http://schemas.microsoft.com/office/drawing/2014/main" id="{C6C6F52B-0169-2D76-CDB9-46A47E330777}"/>
              </a:ext>
            </a:extLst>
          </p:cNvPr>
          <p:cNvGrpSpPr/>
          <p:nvPr/>
        </p:nvGrpSpPr>
        <p:grpSpPr>
          <a:xfrm rot="19158045">
            <a:off x="1504047" y="3201280"/>
            <a:ext cx="695566" cy="479726"/>
            <a:chOff x="4530850" y="3323263"/>
            <a:chExt cx="543250" cy="374675"/>
          </a:xfrm>
        </p:grpSpPr>
        <p:sp>
          <p:nvSpPr>
            <p:cNvPr id="19" name="Google Shape;346;p33">
              <a:extLst>
                <a:ext uri="{FF2B5EF4-FFF2-40B4-BE49-F238E27FC236}">
                  <a16:creationId xmlns:a16="http://schemas.microsoft.com/office/drawing/2014/main" id="{86B794DF-B840-8E57-BD7F-C587D1F8E8E7}"/>
                </a:ext>
              </a:extLst>
            </p:cNvPr>
            <p:cNvSpPr/>
            <p:nvPr/>
          </p:nvSpPr>
          <p:spPr>
            <a:xfrm>
              <a:off x="4530850" y="3323263"/>
              <a:ext cx="509625" cy="322650"/>
            </a:xfrm>
            <a:custGeom>
              <a:avLst/>
              <a:gdLst/>
              <a:ahLst/>
              <a:cxnLst/>
              <a:rect l="l" t="t" r="r" b="b"/>
              <a:pathLst>
                <a:path w="20385" h="12906" extrusionOk="0">
                  <a:moveTo>
                    <a:pt x="13217" y="1"/>
                  </a:moveTo>
                  <a:cubicBezTo>
                    <a:pt x="11331" y="1"/>
                    <a:pt x="9212" y="531"/>
                    <a:pt x="7180" y="1622"/>
                  </a:cubicBezTo>
                  <a:cubicBezTo>
                    <a:pt x="2465" y="4146"/>
                    <a:pt x="1" y="8706"/>
                    <a:pt x="1668" y="11814"/>
                  </a:cubicBezTo>
                  <a:cubicBezTo>
                    <a:pt x="2083" y="12588"/>
                    <a:pt x="2541" y="12905"/>
                    <a:pt x="3068" y="12905"/>
                  </a:cubicBezTo>
                  <a:cubicBezTo>
                    <a:pt x="4655" y="12905"/>
                    <a:pt x="6864" y="10033"/>
                    <a:pt x="10395" y="8147"/>
                  </a:cubicBezTo>
                  <a:cubicBezTo>
                    <a:pt x="15110" y="5623"/>
                    <a:pt x="20384" y="5789"/>
                    <a:pt x="18717" y="2682"/>
                  </a:cubicBezTo>
                  <a:cubicBezTo>
                    <a:pt x="17771" y="917"/>
                    <a:pt x="15695" y="1"/>
                    <a:pt x="132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47;p33">
              <a:extLst>
                <a:ext uri="{FF2B5EF4-FFF2-40B4-BE49-F238E27FC236}">
                  <a16:creationId xmlns:a16="http://schemas.microsoft.com/office/drawing/2014/main" id="{EAB2CEE5-C1C0-2554-BCA3-6E7C137CDE54}"/>
                </a:ext>
              </a:extLst>
            </p:cNvPr>
            <p:cNvSpPr/>
            <p:nvPr/>
          </p:nvSpPr>
          <p:spPr>
            <a:xfrm>
              <a:off x="4613900" y="3369363"/>
              <a:ext cx="460200" cy="328575"/>
            </a:xfrm>
            <a:custGeom>
              <a:avLst/>
              <a:gdLst/>
              <a:ahLst/>
              <a:cxnLst/>
              <a:rect l="l" t="t" r="r" b="b"/>
              <a:pathLst>
                <a:path w="18408" h="13143" extrusionOk="0">
                  <a:moveTo>
                    <a:pt x="12378" y="501"/>
                  </a:moveTo>
                  <a:cubicBezTo>
                    <a:pt x="14706" y="501"/>
                    <a:pt x="16648" y="1351"/>
                    <a:pt x="17526" y="2993"/>
                  </a:cubicBezTo>
                  <a:cubicBezTo>
                    <a:pt x="17800" y="3517"/>
                    <a:pt x="17872" y="3933"/>
                    <a:pt x="17741" y="4267"/>
                  </a:cubicBezTo>
                  <a:cubicBezTo>
                    <a:pt x="17419" y="5076"/>
                    <a:pt x="15979" y="5541"/>
                    <a:pt x="14157" y="6136"/>
                  </a:cubicBezTo>
                  <a:cubicBezTo>
                    <a:pt x="12716" y="6612"/>
                    <a:pt x="11085" y="7148"/>
                    <a:pt x="9490" y="7993"/>
                  </a:cubicBezTo>
                  <a:cubicBezTo>
                    <a:pt x="7871" y="8863"/>
                    <a:pt x="6501" y="9958"/>
                    <a:pt x="5406" y="10839"/>
                  </a:cubicBezTo>
                  <a:cubicBezTo>
                    <a:pt x="4334" y="11696"/>
                    <a:pt x="3441" y="12423"/>
                    <a:pt x="2727" y="12589"/>
                  </a:cubicBezTo>
                  <a:cubicBezTo>
                    <a:pt x="2626" y="12618"/>
                    <a:pt x="2525" y="12634"/>
                    <a:pt x="2427" y="12634"/>
                  </a:cubicBezTo>
                  <a:cubicBezTo>
                    <a:pt x="2363" y="12634"/>
                    <a:pt x="2300" y="12627"/>
                    <a:pt x="2239" y="12613"/>
                  </a:cubicBezTo>
                  <a:cubicBezTo>
                    <a:pt x="1882" y="12542"/>
                    <a:pt x="1572" y="12244"/>
                    <a:pt x="1274" y="11696"/>
                  </a:cubicBezTo>
                  <a:cubicBezTo>
                    <a:pt x="524" y="10303"/>
                    <a:pt x="655" y="8541"/>
                    <a:pt x="1632" y="6731"/>
                  </a:cubicBezTo>
                  <a:cubicBezTo>
                    <a:pt x="2632" y="4886"/>
                    <a:pt x="4382" y="3231"/>
                    <a:pt x="6573" y="2064"/>
                  </a:cubicBezTo>
                  <a:cubicBezTo>
                    <a:pt x="8529" y="1013"/>
                    <a:pt x="10570" y="501"/>
                    <a:pt x="12378" y="501"/>
                  </a:cubicBezTo>
                  <a:close/>
                  <a:moveTo>
                    <a:pt x="12350" y="0"/>
                  </a:moveTo>
                  <a:cubicBezTo>
                    <a:pt x="11467" y="0"/>
                    <a:pt x="10534" y="115"/>
                    <a:pt x="9585" y="350"/>
                  </a:cubicBezTo>
                  <a:cubicBezTo>
                    <a:pt x="8502" y="623"/>
                    <a:pt x="7406" y="1040"/>
                    <a:pt x="6335" y="1612"/>
                  </a:cubicBezTo>
                  <a:cubicBezTo>
                    <a:pt x="4061" y="2826"/>
                    <a:pt x="2227" y="4564"/>
                    <a:pt x="1191" y="6493"/>
                  </a:cubicBezTo>
                  <a:cubicBezTo>
                    <a:pt x="131" y="8458"/>
                    <a:pt x="0" y="10387"/>
                    <a:pt x="834" y="11934"/>
                  </a:cubicBezTo>
                  <a:cubicBezTo>
                    <a:pt x="1191" y="12625"/>
                    <a:pt x="1620" y="13006"/>
                    <a:pt x="2132" y="13113"/>
                  </a:cubicBezTo>
                  <a:cubicBezTo>
                    <a:pt x="2229" y="13133"/>
                    <a:pt x="2328" y="13142"/>
                    <a:pt x="2427" y="13142"/>
                  </a:cubicBezTo>
                  <a:cubicBezTo>
                    <a:pt x="3348" y="13142"/>
                    <a:pt x="4363" y="12328"/>
                    <a:pt x="5727" y="11232"/>
                  </a:cubicBezTo>
                  <a:cubicBezTo>
                    <a:pt x="6858" y="10327"/>
                    <a:pt x="8144" y="9291"/>
                    <a:pt x="9728" y="8446"/>
                  </a:cubicBezTo>
                  <a:cubicBezTo>
                    <a:pt x="11288" y="7612"/>
                    <a:pt x="12895" y="7089"/>
                    <a:pt x="14312" y="6624"/>
                  </a:cubicBezTo>
                  <a:cubicBezTo>
                    <a:pt x="16264" y="5981"/>
                    <a:pt x="17800" y="5481"/>
                    <a:pt x="18205" y="4457"/>
                  </a:cubicBezTo>
                  <a:cubicBezTo>
                    <a:pt x="18408" y="3969"/>
                    <a:pt x="18324" y="3410"/>
                    <a:pt x="17979" y="2755"/>
                  </a:cubicBezTo>
                  <a:cubicBezTo>
                    <a:pt x="17008" y="946"/>
                    <a:pt x="14880" y="0"/>
                    <a:pt x="123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2591825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38"/>
          <p:cNvSpPr txBox="1">
            <a:spLocks noGrp="1"/>
          </p:cNvSpPr>
          <p:nvPr>
            <p:ph type="subTitle" idx="3"/>
          </p:nvPr>
        </p:nvSpPr>
        <p:spPr>
          <a:xfrm>
            <a:off x="946775" y="3995400"/>
            <a:ext cx="3026700" cy="5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COUNT OF ROWS</a:t>
            </a:r>
            <a:endParaRPr dirty="0"/>
          </a:p>
        </p:txBody>
      </p:sp>
      <p:sp>
        <p:nvSpPr>
          <p:cNvPr id="516" name="Google Shape;516;p38"/>
          <p:cNvSpPr txBox="1">
            <a:spLocks noGrp="1"/>
          </p:cNvSpPr>
          <p:nvPr>
            <p:ph type="title"/>
          </p:nvPr>
        </p:nvSpPr>
        <p:spPr>
          <a:xfrm>
            <a:off x="946775" y="1905174"/>
            <a:ext cx="3026700" cy="76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150529</a:t>
            </a:r>
          </a:p>
        </p:txBody>
      </p:sp>
      <p:sp>
        <p:nvSpPr>
          <p:cNvPr id="517" name="Google Shape;517;p38"/>
          <p:cNvSpPr txBox="1">
            <a:spLocks noGrp="1"/>
          </p:cNvSpPr>
          <p:nvPr>
            <p:ph type="subTitle" idx="1"/>
          </p:nvPr>
        </p:nvSpPr>
        <p:spPr>
          <a:xfrm>
            <a:off x="946775" y="2625226"/>
            <a:ext cx="3026700" cy="5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COUNT OF COLUMNS</a:t>
            </a:r>
            <a:endParaRPr dirty="0"/>
          </a:p>
        </p:txBody>
      </p:sp>
      <p:sp>
        <p:nvSpPr>
          <p:cNvPr id="518" name="Google Shape;518;p38"/>
          <p:cNvSpPr txBox="1">
            <a:spLocks noGrp="1"/>
          </p:cNvSpPr>
          <p:nvPr>
            <p:ph type="title" idx="2"/>
          </p:nvPr>
        </p:nvSpPr>
        <p:spPr>
          <a:xfrm>
            <a:off x="946775" y="3275347"/>
            <a:ext cx="3026700" cy="76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3160</a:t>
            </a:r>
          </a:p>
        </p:txBody>
      </p:sp>
      <p:sp>
        <p:nvSpPr>
          <p:cNvPr id="519" name="Google Shape;519;p38"/>
          <p:cNvSpPr txBox="1">
            <a:spLocks noGrp="1"/>
          </p:cNvSpPr>
          <p:nvPr>
            <p:ph type="title" idx="4"/>
          </p:nvPr>
        </p:nvSpPr>
        <p:spPr>
          <a:xfrm>
            <a:off x="946775" y="535000"/>
            <a:ext cx="4294384" cy="76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2060"/>
                </a:solidFill>
              </a:rPr>
              <a:t>THE PROBLEM??</a:t>
            </a:r>
            <a:endParaRPr dirty="0">
              <a:solidFill>
                <a:srgbClr val="002060"/>
              </a:solidFill>
            </a:endParaRPr>
          </a:p>
        </p:txBody>
      </p:sp>
      <p:grpSp>
        <p:nvGrpSpPr>
          <p:cNvPr id="521" name="Google Shape;521;p38"/>
          <p:cNvGrpSpPr/>
          <p:nvPr/>
        </p:nvGrpSpPr>
        <p:grpSpPr>
          <a:xfrm>
            <a:off x="3973475" y="1615200"/>
            <a:ext cx="6731542" cy="3790811"/>
            <a:chOff x="3872950" y="1852275"/>
            <a:chExt cx="6731542" cy="3790811"/>
          </a:xfrm>
        </p:grpSpPr>
        <p:sp>
          <p:nvSpPr>
            <p:cNvPr id="522" name="Google Shape;522;p38"/>
            <p:cNvSpPr/>
            <p:nvPr/>
          </p:nvSpPr>
          <p:spPr>
            <a:xfrm>
              <a:off x="3872950" y="1852275"/>
              <a:ext cx="6346067" cy="3595736"/>
            </a:xfrm>
            <a:custGeom>
              <a:avLst/>
              <a:gdLst/>
              <a:ahLst/>
              <a:cxnLst/>
              <a:rect l="l" t="t" r="r" b="b"/>
              <a:pathLst>
                <a:path w="140875" h="79821" extrusionOk="0">
                  <a:moveTo>
                    <a:pt x="116898" y="58"/>
                  </a:moveTo>
                  <a:cubicBezTo>
                    <a:pt x="110209" y="58"/>
                    <a:pt x="102500" y="1133"/>
                    <a:pt x="98393" y="6775"/>
                  </a:cubicBezTo>
                  <a:cubicBezTo>
                    <a:pt x="93928" y="12907"/>
                    <a:pt x="96024" y="21563"/>
                    <a:pt x="96381" y="28552"/>
                  </a:cubicBezTo>
                  <a:cubicBezTo>
                    <a:pt x="96619" y="33302"/>
                    <a:pt x="96441" y="38196"/>
                    <a:pt x="94631" y="42589"/>
                  </a:cubicBezTo>
                  <a:cubicBezTo>
                    <a:pt x="92214" y="48447"/>
                    <a:pt x="86535" y="51971"/>
                    <a:pt x="80331" y="52495"/>
                  </a:cubicBezTo>
                  <a:cubicBezTo>
                    <a:pt x="79665" y="52551"/>
                    <a:pt x="78998" y="52578"/>
                    <a:pt x="78332" y="52578"/>
                  </a:cubicBezTo>
                  <a:cubicBezTo>
                    <a:pt x="74043" y="52578"/>
                    <a:pt x="69787" y="51484"/>
                    <a:pt x="65675" y="50185"/>
                  </a:cubicBezTo>
                  <a:cubicBezTo>
                    <a:pt x="57663" y="47660"/>
                    <a:pt x="49735" y="45235"/>
                    <a:pt x="41953" y="45235"/>
                  </a:cubicBezTo>
                  <a:cubicBezTo>
                    <a:pt x="35869" y="45235"/>
                    <a:pt x="29875" y="46718"/>
                    <a:pt x="24003" y="50793"/>
                  </a:cubicBezTo>
                  <a:cubicBezTo>
                    <a:pt x="16764" y="55817"/>
                    <a:pt x="10859" y="63223"/>
                    <a:pt x="6239" y="70664"/>
                  </a:cubicBezTo>
                  <a:cubicBezTo>
                    <a:pt x="4275" y="73807"/>
                    <a:pt x="2525" y="77116"/>
                    <a:pt x="1" y="79819"/>
                  </a:cubicBezTo>
                  <a:lnTo>
                    <a:pt x="1" y="79819"/>
                  </a:lnTo>
                  <a:cubicBezTo>
                    <a:pt x="380" y="79415"/>
                    <a:pt x="1846" y="79281"/>
                    <a:pt x="3697" y="79281"/>
                  </a:cubicBezTo>
                  <a:cubicBezTo>
                    <a:pt x="7292" y="79281"/>
                    <a:pt x="12337" y="79784"/>
                    <a:pt x="13680" y="79784"/>
                  </a:cubicBezTo>
                  <a:lnTo>
                    <a:pt x="140875" y="79784"/>
                  </a:lnTo>
                  <a:cubicBezTo>
                    <a:pt x="140875" y="79784"/>
                    <a:pt x="134588" y="4966"/>
                    <a:pt x="134588" y="4906"/>
                  </a:cubicBezTo>
                  <a:cubicBezTo>
                    <a:pt x="134172" y="1"/>
                    <a:pt x="122420" y="203"/>
                    <a:pt x="119182" y="96"/>
                  </a:cubicBezTo>
                  <a:cubicBezTo>
                    <a:pt x="118439" y="72"/>
                    <a:pt x="117675" y="58"/>
                    <a:pt x="116898" y="58"/>
                  </a:cubicBezTo>
                  <a:close/>
                  <a:moveTo>
                    <a:pt x="1" y="79819"/>
                  </a:moveTo>
                  <a:cubicBezTo>
                    <a:pt x="1" y="79819"/>
                    <a:pt x="0" y="79820"/>
                    <a:pt x="0" y="79820"/>
                  </a:cubicBezTo>
                  <a:cubicBezTo>
                    <a:pt x="0" y="79820"/>
                    <a:pt x="1" y="79819"/>
                    <a:pt x="1" y="798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38"/>
            <p:cNvSpPr/>
            <p:nvPr/>
          </p:nvSpPr>
          <p:spPr>
            <a:xfrm>
              <a:off x="4258425" y="2047350"/>
              <a:ext cx="6346067" cy="3595736"/>
            </a:xfrm>
            <a:custGeom>
              <a:avLst/>
              <a:gdLst/>
              <a:ahLst/>
              <a:cxnLst/>
              <a:rect l="l" t="t" r="r" b="b"/>
              <a:pathLst>
                <a:path w="140875" h="79821" extrusionOk="0">
                  <a:moveTo>
                    <a:pt x="116898" y="58"/>
                  </a:moveTo>
                  <a:cubicBezTo>
                    <a:pt x="110209" y="58"/>
                    <a:pt x="102500" y="1133"/>
                    <a:pt x="98393" y="6775"/>
                  </a:cubicBezTo>
                  <a:cubicBezTo>
                    <a:pt x="93928" y="12907"/>
                    <a:pt x="96024" y="21563"/>
                    <a:pt x="96381" y="28552"/>
                  </a:cubicBezTo>
                  <a:cubicBezTo>
                    <a:pt x="96619" y="33302"/>
                    <a:pt x="96441" y="38196"/>
                    <a:pt x="94631" y="42589"/>
                  </a:cubicBezTo>
                  <a:cubicBezTo>
                    <a:pt x="92214" y="48447"/>
                    <a:pt x="86535" y="51971"/>
                    <a:pt x="80331" y="52495"/>
                  </a:cubicBezTo>
                  <a:cubicBezTo>
                    <a:pt x="79665" y="52551"/>
                    <a:pt x="78998" y="52578"/>
                    <a:pt x="78332" y="52578"/>
                  </a:cubicBezTo>
                  <a:cubicBezTo>
                    <a:pt x="74043" y="52578"/>
                    <a:pt x="69787" y="51484"/>
                    <a:pt x="65675" y="50185"/>
                  </a:cubicBezTo>
                  <a:cubicBezTo>
                    <a:pt x="57663" y="47660"/>
                    <a:pt x="49735" y="45235"/>
                    <a:pt x="41953" y="45235"/>
                  </a:cubicBezTo>
                  <a:cubicBezTo>
                    <a:pt x="35869" y="45235"/>
                    <a:pt x="29875" y="46718"/>
                    <a:pt x="24003" y="50793"/>
                  </a:cubicBezTo>
                  <a:cubicBezTo>
                    <a:pt x="16764" y="55817"/>
                    <a:pt x="10859" y="63223"/>
                    <a:pt x="6239" y="70664"/>
                  </a:cubicBezTo>
                  <a:cubicBezTo>
                    <a:pt x="4275" y="73807"/>
                    <a:pt x="2525" y="77116"/>
                    <a:pt x="1" y="79819"/>
                  </a:cubicBezTo>
                  <a:lnTo>
                    <a:pt x="1" y="79819"/>
                  </a:lnTo>
                  <a:cubicBezTo>
                    <a:pt x="380" y="79415"/>
                    <a:pt x="1846" y="79281"/>
                    <a:pt x="3697" y="79281"/>
                  </a:cubicBezTo>
                  <a:cubicBezTo>
                    <a:pt x="7292" y="79281"/>
                    <a:pt x="12337" y="79784"/>
                    <a:pt x="13680" y="79784"/>
                  </a:cubicBezTo>
                  <a:lnTo>
                    <a:pt x="140875" y="79784"/>
                  </a:lnTo>
                  <a:cubicBezTo>
                    <a:pt x="140875" y="79784"/>
                    <a:pt x="134588" y="4966"/>
                    <a:pt x="134588" y="4906"/>
                  </a:cubicBezTo>
                  <a:cubicBezTo>
                    <a:pt x="134172" y="1"/>
                    <a:pt x="122420" y="203"/>
                    <a:pt x="119182" y="96"/>
                  </a:cubicBezTo>
                  <a:cubicBezTo>
                    <a:pt x="118439" y="72"/>
                    <a:pt x="117675" y="58"/>
                    <a:pt x="116898" y="58"/>
                  </a:cubicBezTo>
                  <a:close/>
                  <a:moveTo>
                    <a:pt x="1" y="79819"/>
                  </a:moveTo>
                  <a:cubicBezTo>
                    <a:pt x="1" y="79819"/>
                    <a:pt x="0" y="79820"/>
                    <a:pt x="0" y="79820"/>
                  </a:cubicBezTo>
                  <a:cubicBezTo>
                    <a:pt x="0" y="79820"/>
                    <a:pt x="1" y="79819"/>
                    <a:pt x="1" y="79819"/>
                  </a:cubicBezTo>
                  <a:close/>
                </a:path>
              </a:pathLst>
            </a:custGeom>
            <a:solidFill>
              <a:srgbClr val="DDCBEF">
                <a:alpha val="45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24" name="Google Shape;524;p38"/>
          <p:cNvPicPr preferRelativeResize="0">
            <a:picLocks noGrp="1"/>
          </p:cNvPicPr>
          <p:nvPr>
            <p:ph type="pic" idx="6"/>
          </p:nvPr>
        </p:nvPicPr>
        <p:blipFill rotWithShape="1">
          <a:blip r:embed="rId3"/>
          <a:srcRect l="19125" r="19125"/>
          <a:stretch/>
        </p:blipFill>
        <p:spPr>
          <a:xfrm>
            <a:off x="5373700" y="1615200"/>
            <a:ext cx="3055200" cy="2993400"/>
          </a:xfrm>
          <a:prstGeom prst="ellipse">
            <a:avLst/>
          </a:prstGeom>
        </p:spPr>
      </p:pic>
      <p:grpSp>
        <p:nvGrpSpPr>
          <p:cNvPr id="525" name="Google Shape;525;p38"/>
          <p:cNvGrpSpPr/>
          <p:nvPr/>
        </p:nvGrpSpPr>
        <p:grpSpPr>
          <a:xfrm rot="2700000">
            <a:off x="7403939" y="648471"/>
            <a:ext cx="695593" cy="479745"/>
            <a:chOff x="4530850" y="3323263"/>
            <a:chExt cx="543250" cy="374675"/>
          </a:xfrm>
        </p:grpSpPr>
        <p:sp>
          <p:nvSpPr>
            <p:cNvPr id="526" name="Google Shape;526;p38"/>
            <p:cNvSpPr/>
            <p:nvPr/>
          </p:nvSpPr>
          <p:spPr>
            <a:xfrm>
              <a:off x="4530850" y="3323263"/>
              <a:ext cx="509625" cy="322650"/>
            </a:xfrm>
            <a:custGeom>
              <a:avLst/>
              <a:gdLst/>
              <a:ahLst/>
              <a:cxnLst/>
              <a:rect l="l" t="t" r="r" b="b"/>
              <a:pathLst>
                <a:path w="20385" h="12906" extrusionOk="0">
                  <a:moveTo>
                    <a:pt x="13217" y="1"/>
                  </a:moveTo>
                  <a:cubicBezTo>
                    <a:pt x="11331" y="1"/>
                    <a:pt x="9212" y="531"/>
                    <a:pt x="7180" y="1622"/>
                  </a:cubicBezTo>
                  <a:cubicBezTo>
                    <a:pt x="2465" y="4146"/>
                    <a:pt x="1" y="8706"/>
                    <a:pt x="1668" y="11814"/>
                  </a:cubicBezTo>
                  <a:cubicBezTo>
                    <a:pt x="2083" y="12588"/>
                    <a:pt x="2541" y="12905"/>
                    <a:pt x="3068" y="12905"/>
                  </a:cubicBezTo>
                  <a:cubicBezTo>
                    <a:pt x="4655" y="12905"/>
                    <a:pt x="6864" y="10033"/>
                    <a:pt x="10395" y="8147"/>
                  </a:cubicBezTo>
                  <a:cubicBezTo>
                    <a:pt x="15110" y="5623"/>
                    <a:pt x="20384" y="5789"/>
                    <a:pt x="18717" y="2682"/>
                  </a:cubicBezTo>
                  <a:cubicBezTo>
                    <a:pt x="17771" y="917"/>
                    <a:pt x="15695" y="1"/>
                    <a:pt x="132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38"/>
            <p:cNvSpPr/>
            <p:nvPr/>
          </p:nvSpPr>
          <p:spPr>
            <a:xfrm>
              <a:off x="4613900" y="3369363"/>
              <a:ext cx="460200" cy="328575"/>
            </a:xfrm>
            <a:custGeom>
              <a:avLst/>
              <a:gdLst/>
              <a:ahLst/>
              <a:cxnLst/>
              <a:rect l="l" t="t" r="r" b="b"/>
              <a:pathLst>
                <a:path w="18408" h="13143" extrusionOk="0">
                  <a:moveTo>
                    <a:pt x="12378" y="501"/>
                  </a:moveTo>
                  <a:cubicBezTo>
                    <a:pt x="14706" y="501"/>
                    <a:pt x="16648" y="1351"/>
                    <a:pt x="17526" y="2993"/>
                  </a:cubicBezTo>
                  <a:cubicBezTo>
                    <a:pt x="17800" y="3517"/>
                    <a:pt x="17872" y="3933"/>
                    <a:pt x="17741" y="4267"/>
                  </a:cubicBezTo>
                  <a:cubicBezTo>
                    <a:pt x="17419" y="5076"/>
                    <a:pt x="15979" y="5541"/>
                    <a:pt x="14157" y="6136"/>
                  </a:cubicBezTo>
                  <a:cubicBezTo>
                    <a:pt x="12716" y="6612"/>
                    <a:pt x="11085" y="7148"/>
                    <a:pt x="9490" y="7993"/>
                  </a:cubicBezTo>
                  <a:cubicBezTo>
                    <a:pt x="7871" y="8863"/>
                    <a:pt x="6501" y="9958"/>
                    <a:pt x="5406" y="10839"/>
                  </a:cubicBezTo>
                  <a:cubicBezTo>
                    <a:pt x="4334" y="11696"/>
                    <a:pt x="3441" y="12423"/>
                    <a:pt x="2727" y="12589"/>
                  </a:cubicBezTo>
                  <a:cubicBezTo>
                    <a:pt x="2626" y="12618"/>
                    <a:pt x="2525" y="12634"/>
                    <a:pt x="2427" y="12634"/>
                  </a:cubicBezTo>
                  <a:cubicBezTo>
                    <a:pt x="2363" y="12634"/>
                    <a:pt x="2300" y="12627"/>
                    <a:pt x="2239" y="12613"/>
                  </a:cubicBezTo>
                  <a:cubicBezTo>
                    <a:pt x="1882" y="12542"/>
                    <a:pt x="1572" y="12244"/>
                    <a:pt x="1274" y="11696"/>
                  </a:cubicBezTo>
                  <a:cubicBezTo>
                    <a:pt x="524" y="10303"/>
                    <a:pt x="655" y="8541"/>
                    <a:pt x="1632" y="6731"/>
                  </a:cubicBezTo>
                  <a:cubicBezTo>
                    <a:pt x="2632" y="4886"/>
                    <a:pt x="4382" y="3231"/>
                    <a:pt x="6573" y="2064"/>
                  </a:cubicBezTo>
                  <a:cubicBezTo>
                    <a:pt x="8529" y="1013"/>
                    <a:pt x="10570" y="501"/>
                    <a:pt x="12378" y="501"/>
                  </a:cubicBezTo>
                  <a:close/>
                  <a:moveTo>
                    <a:pt x="12350" y="0"/>
                  </a:moveTo>
                  <a:cubicBezTo>
                    <a:pt x="11467" y="0"/>
                    <a:pt x="10534" y="115"/>
                    <a:pt x="9585" y="350"/>
                  </a:cubicBezTo>
                  <a:cubicBezTo>
                    <a:pt x="8502" y="623"/>
                    <a:pt x="7406" y="1040"/>
                    <a:pt x="6335" y="1612"/>
                  </a:cubicBezTo>
                  <a:cubicBezTo>
                    <a:pt x="4061" y="2826"/>
                    <a:pt x="2227" y="4564"/>
                    <a:pt x="1191" y="6493"/>
                  </a:cubicBezTo>
                  <a:cubicBezTo>
                    <a:pt x="131" y="8458"/>
                    <a:pt x="0" y="10387"/>
                    <a:pt x="834" y="11934"/>
                  </a:cubicBezTo>
                  <a:cubicBezTo>
                    <a:pt x="1191" y="12625"/>
                    <a:pt x="1620" y="13006"/>
                    <a:pt x="2132" y="13113"/>
                  </a:cubicBezTo>
                  <a:cubicBezTo>
                    <a:pt x="2229" y="13133"/>
                    <a:pt x="2328" y="13142"/>
                    <a:pt x="2427" y="13142"/>
                  </a:cubicBezTo>
                  <a:cubicBezTo>
                    <a:pt x="3348" y="13142"/>
                    <a:pt x="4363" y="12328"/>
                    <a:pt x="5727" y="11232"/>
                  </a:cubicBezTo>
                  <a:cubicBezTo>
                    <a:pt x="6858" y="10327"/>
                    <a:pt x="8144" y="9291"/>
                    <a:pt x="9728" y="8446"/>
                  </a:cubicBezTo>
                  <a:cubicBezTo>
                    <a:pt x="11288" y="7612"/>
                    <a:pt x="12895" y="7089"/>
                    <a:pt x="14312" y="6624"/>
                  </a:cubicBezTo>
                  <a:cubicBezTo>
                    <a:pt x="16264" y="5981"/>
                    <a:pt x="17800" y="5481"/>
                    <a:pt x="18205" y="4457"/>
                  </a:cubicBezTo>
                  <a:cubicBezTo>
                    <a:pt x="18408" y="3969"/>
                    <a:pt x="18324" y="3410"/>
                    <a:pt x="17979" y="2755"/>
                  </a:cubicBezTo>
                  <a:cubicBezTo>
                    <a:pt x="17008" y="946"/>
                    <a:pt x="14880" y="0"/>
                    <a:pt x="123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8" name="Google Shape;528;p38"/>
          <p:cNvSpPr/>
          <p:nvPr/>
        </p:nvSpPr>
        <p:spPr>
          <a:xfrm>
            <a:off x="4739338" y="3275350"/>
            <a:ext cx="191100" cy="191100"/>
          </a:xfrm>
          <a:prstGeom prst="plus">
            <a:avLst>
              <a:gd name="adj" fmla="val 33379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9" name="Google Shape;529;p38"/>
          <p:cNvSpPr/>
          <p:nvPr/>
        </p:nvSpPr>
        <p:spPr>
          <a:xfrm>
            <a:off x="5522550" y="823888"/>
            <a:ext cx="191100" cy="191100"/>
          </a:xfrm>
          <a:prstGeom prst="plus">
            <a:avLst>
              <a:gd name="adj" fmla="val 33379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34"/>
          <p:cNvSpPr/>
          <p:nvPr/>
        </p:nvSpPr>
        <p:spPr>
          <a:xfrm>
            <a:off x="2306700" y="1596413"/>
            <a:ext cx="542400" cy="5424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355" name="Google Shape;355;p34"/>
          <p:cNvSpPr txBox="1">
            <a:spLocks noGrp="1"/>
          </p:cNvSpPr>
          <p:nvPr>
            <p:ph type="subTitle" idx="4"/>
          </p:nvPr>
        </p:nvSpPr>
        <p:spPr>
          <a:xfrm>
            <a:off x="4923250" y="2296750"/>
            <a:ext cx="2437500" cy="4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>
                    <a:lumMod val="75000"/>
                  </a:schemeClr>
                </a:solidFill>
              </a:rPr>
              <a:t>PCA-&gt;SMOTE</a:t>
            </a:r>
            <a:endParaRPr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56" name="Google Shape;356;p34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 dirty="0">
                <a:solidFill>
                  <a:srgbClr val="002060"/>
                </a:solidFill>
              </a:rPr>
              <a:t>SOLUTION</a:t>
            </a:r>
            <a:endParaRPr sz="3700" dirty="0">
              <a:solidFill>
                <a:srgbClr val="002060"/>
              </a:solidFill>
            </a:endParaRPr>
          </a:p>
        </p:txBody>
      </p:sp>
      <p:sp>
        <p:nvSpPr>
          <p:cNvPr id="357" name="Google Shape;357;p34"/>
          <p:cNvSpPr txBox="1">
            <a:spLocks noGrp="1"/>
          </p:cNvSpPr>
          <p:nvPr>
            <p:ph type="subTitle" idx="1"/>
          </p:nvPr>
        </p:nvSpPr>
        <p:spPr>
          <a:xfrm>
            <a:off x="4923250" y="2641800"/>
            <a:ext cx="2437500" cy="175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Manages complexity, captures diverse variance, focuses on balanced data post-oversampling.</a:t>
            </a:r>
            <a:endParaRPr dirty="0"/>
          </a:p>
        </p:txBody>
      </p:sp>
      <p:sp>
        <p:nvSpPr>
          <p:cNvPr id="358" name="Google Shape;358;p34"/>
          <p:cNvSpPr txBox="1">
            <a:spLocks noGrp="1"/>
          </p:cNvSpPr>
          <p:nvPr>
            <p:ph type="subTitle" idx="2"/>
          </p:nvPr>
        </p:nvSpPr>
        <p:spPr>
          <a:xfrm>
            <a:off x="1715375" y="2641800"/>
            <a:ext cx="2437500" cy="175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Preserves vital data, reduces noise, optimizes computation by downsizing pre-oversampling.</a:t>
            </a:r>
          </a:p>
        </p:txBody>
      </p:sp>
      <p:sp>
        <p:nvSpPr>
          <p:cNvPr id="359" name="Google Shape;359;p34"/>
          <p:cNvSpPr txBox="1">
            <a:spLocks noGrp="1"/>
          </p:cNvSpPr>
          <p:nvPr>
            <p:ph type="subTitle" idx="3"/>
          </p:nvPr>
        </p:nvSpPr>
        <p:spPr>
          <a:xfrm>
            <a:off x="1715375" y="2296750"/>
            <a:ext cx="2437500" cy="4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>
                    <a:lumMod val="75000"/>
                  </a:schemeClr>
                </a:solidFill>
              </a:rPr>
              <a:t>SMOTE-&gt;PCA</a:t>
            </a:r>
            <a:endParaRPr dirty="0">
              <a:solidFill>
                <a:schemeClr val="accent1">
                  <a:lumMod val="75000"/>
                </a:schemeClr>
              </a:solidFill>
            </a:endParaRPr>
          </a:p>
        </p:txBody>
      </p:sp>
      <p:grpSp>
        <p:nvGrpSpPr>
          <p:cNvPr id="381" name="Google Shape;381;p34"/>
          <p:cNvGrpSpPr/>
          <p:nvPr/>
        </p:nvGrpSpPr>
        <p:grpSpPr>
          <a:xfrm rot="9807612">
            <a:off x="7960194" y="3872362"/>
            <a:ext cx="695566" cy="479726"/>
            <a:chOff x="4530850" y="3323263"/>
            <a:chExt cx="543250" cy="374675"/>
          </a:xfrm>
        </p:grpSpPr>
        <p:sp>
          <p:nvSpPr>
            <p:cNvPr id="382" name="Google Shape;382;p34"/>
            <p:cNvSpPr/>
            <p:nvPr/>
          </p:nvSpPr>
          <p:spPr>
            <a:xfrm>
              <a:off x="4530850" y="3323263"/>
              <a:ext cx="509625" cy="322650"/>
            </a:xfrm>
            <a:custGeom>
              <a:avLst/>
              <a:gdLst/>
              <a:ahLst/>
              <a:cxnLst/>
              <a:rect l="l" t="t" r="r" b="b"/>
              <a:pathLst>
                <a:path w="20385" h="12906" extrusionOk="0">
                  <a:moveTo>
                    <a:pt x="13217" y="1"/>
                  </a:moveTo>
                  <a:cubicBezTo>
                    <a:pt x="11331" y="1"/>
                    <a:pt x="9212" y="531"/>
                    <a:pt x="7180" y="1622"/>
                  </a:cubicBezTo>
                  <a:cubicBezTo>
                    <a:pt x="2465" y="4146"/>
                    <a:pt x="1" y="8706"/>
                    <a:pt x="1668" y="11814"/>
                  </a:cubicBezTo>
                  <a:cubicBezTo>
                    <a:pt x="2083" y="12588"/>
                    <a:pt x="2541" y="12905"/>
                    <a:pt x="3068" y="12905"/>
                  </a:cubicBezTo>
                  <a:cubicBezTo>
                    <a:pt x="4655" y="12905"/>
                    <a:pt x="6864" y="10033"/>
                    <a:pt x="10395" y="8147"/>
                  </a:cubicBezTo>
                  <a:cubicBezTo>
                    <a:pt x="15110" y="5623"/>
                    <a:pt x="20384" y="5789"/>
                    <a:pt x="18717" y="2682"/>
                  </a:cubicBezTo>
                  <a:cubicBezTo>
                    <a:pt x="17771" y="917"/>
                    <a:pt x="15695" y="1"/>
                    <a:pt x="132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34"/>
            <p:cNvSpPr/>
            <p:nvPr/>
          </p:nvSpPr>
          <p:spPr>
            <a:xfrm>
              <a:off x="4613900" y="3369363"/>
              <a:ext cx="460200" cy="328575"/>
            </a:xfrm>
            <a:custGeom>
              <a:avLst/>
              <a:gdLst/>
              <a:ahLst/>
              <a:cxnLst/>
              <a:rect l="l" t="t" r="r" b="b"/>
              <a:pathLst>
                <a:path w="18408" h="13143" extrusionOk="0">
                  <a:moveTo>
                    <a:pt x="12378" y="501"/>
                  </a:moveTo>
                  <a:cubicBezTo>
                    <a:pt x="14706" y="501"/>
                    <a:pt x="16648" y="1351"/>
                    <a:pt x="17526" y="2993"/>
                  </a:cubicBezTo>
                  <a:cubicBezTo>
                    <a:pt x="17800" y="3517"/>
                    <a:pt x="17872" y="3933"/>
                    <a:pt x="17741" y="4267"/>
                  </a:cubicBezTo>
                  <a:cubicBezTo>
                    <a:pt x="17419" y="5076"/>
                    <a:pt x="15979" y="5541"/>
                    <a:pt x="14157" y="6136"/>
                  </a:cubicBezTo>
                  <a:cubicBezTo>
                    <a:pt x="12716" y="6612"/>
                    <a:pt x="11085" y="7148"/>
                    <a:pt x="9490" y="7993"/>
                  </a:cubicBezTo>
                  <a:cubicBezTo>
                    <a:pt x="7871" y="8863"/>
                    <a:pt x="6501" y="9958"/>
                    <a:pt x="5406" y="10839"/>
                  </a:cubicBezTo>
                  <a:cubicBezTo>
                    <a:pt x="4334" y="11696"/>
                    <a:pt x="3441" y="12423"/>
                    <a:pt x="2727" y="12589"/>
                  </a:cubicBezTo>
                  <a:cubicBezTo>
                    <a:pt x="2626" y="12618"/>
                    <a:pt x="2525" y="12634"/>
                    <a:pt x="2427" y="12634"/>
                  </a:cubicBezTo>
                  <a:cubicBezTo>
                    <a:pt x="2363" y="12634"/>
                    <a:pt x="2300" y="12627"/>
                    <a:pt x="2239" y="12613"/>
                  </a:cubicBezTo>
                  <a:cubicBezTo>
                    <a:pt x="1882" y="12542"/>
                    <a:pt x="1572" y="12244"/>
                    <a:pt x="1274" y="11696"/>
                  </a:cubicBezTo>
                  <a:cubicBezTo>
                    <a:pt x="524" y="10303"/>
                    <a:pt x="655" y="8541"/>
                    <a:pt x="1632" y="6731"/>
                  </a:cubicBezTo>
                  <a:cubicBezTo>
                    <a:pt x="2632" y="4886"/>
                    <a:pt x="4382" y="3231"/>
                    <a:pt x="6573" y="2064"/>
                  </a:cubicBezTo>
                  <a:cubicBezTo>
                    <a:pt x="8529" y="1013"/>
                    <a:pt x="10570" y="501"/>
                    <a:pt x="12378" y="501"/>
                  </a:cubicBezTo>
                  <a:close/>
                  <a:moveTo>
                    <a:pt x="12350" y="0"/>
                  </a:moveTo>
                  <a:cubicBezTo>
                    <a:pt x="11467" y="0"/>
                    <a:pt x="10534" y="115"/>
                    <a:pt x="9585" y="350"/>
                  </a:cubicBezTo>
                  <a:cubicBezTo>
                    <a:pt x="8502" y="623"/>
                    <a:pt x="7406" y="1040"/>
                    <a:pt x="6335" y="1612"/>
                  </a:cubicBezTo>
                  <a:cubicBezTo>
                    <a:pt x="4061" y="2826"/>
                    <a:pt x="2227" y="4564"/>
                    <a:pt x="1191" y="6493"/>
                  </a:cubicBezTo>
                  <a:cubicBezTo>
                    <a:pt x="131" y="8458"/>
                    <a:pt x="0" y="10387"/>
                    <a:pt x="834" y="11934"/>
                  </a:cubicBezTo>
                  <a:cubicBezTo>
                    <a:pt x="1191" y="12625"/>
                    <a:pt x="1620" y="13006"/>
                    <a:pt x="2132" y="13113"/>
                  </a:cubicBezTo>
                  <a:cubicBezTo>
                    <a:pt x="2229" y="13133"/>
                    <a:pt x="2328" y="13142"/>
                    <a:pt x="2427" y="13142"/>
                  </a:cubicBezTo>
                  <a:cubicBezTo>
                    <a:pt x="3348" y="13142"/>
                    <a:pt x="4363" y="12328"/>
                    <a:pt x="5727" y="11232"/>
                  </a:cubicBezTo>
                  <a:cubicBezTo>
                    <a:pt x="6858" y="10327"/>
                    <a:pt x="8144" y="9291"/>
                    <a:pt x="9728" y="8446"/>
                  </a:cubicBezTo>
                  <a:cubicBezTo>
                    <a:pt x="11288" y="7612"/>
                    <a:pt x="12895" y="7089"/>
                    <a:pt x="14312" y="6624"/>
                  </a:cubicBezTo>
                  <a:cubicBezTo>
                    <a:pt x="16264" y="5981"/>
                    <a:pt x="17800" y="5481"/>
                    <a:pt x="18205" y="4457"/>
                  </a:cubicBezTo>
                  <a:cubicBezTo>
                    <a:pt x="18408" y="3969"/>
                    <a:pt x="18324" y="3410"/>
                    <a:pt x="17979" y="2755"/>
                  </a:cubicBezTo>
                  <a:cubicBezTo>
                    <a:pt x="17008" y="946"/>
                    <a:pt x="14880" y="0"/>
                    <a:pt x="123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4" name="Google Shape;384;p34"/>
          <p:cNvSpPr/>
          <p:nvPr/>
        </p:nvSpPr>
        <p:spPr>
          <a:xfrm>
            <a:off x="7772150" y="1715425"/>
            <a:ext cx="191100" cy="191100"/>
          </a:xfrm>
          <a:prstGeom prst="plus">
            <a:avLst>
              <a:gd name="adj" fmla="val 33379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Graphic 4" descr="Stopwatch">
            <a:extLst>
              <a:ext uri="{FF2B5EF4-FFF2-40B4-BE49-F238E27FC236}">
                <a16:creationId xmlns:a16="http://schemas.microsoft.com/office/drawing/2014/main" id="{64B99D12-B886-979F-0F00-5FF5478733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49300" y="1638551"/>
            <a:ext cx="457200" cy="457200"/>
          </a:xfrm>
          <a:prstGeom prst="rect">
            <a:avLst/>
          </a:prstGeom>
        </p:spPr>
      </p:pic>
      <p:sp>
        <p:nvSpPr>
          <p:cNvPr id="6" name="Google Shape;354;p34">
            <a:extLst>
              <a:ext uri="{FF2B5EF4-FFF2-40B4-BE49-F238E27FC236}">
                <a16:creationId xmlns:a16="http://schemas.microsoft.com/office/drawing/2014/main" id="{70DD281C-0FBB-F194-99E8-3FCE2593113E}"/>
              </a:ext>
            </a:extLst>
          </p:cNvPr>
          <p:cNvSpPr/>
          <p:nvPr/>
        </p:nvSpPr>
        <p:spPr>
          <a:xfrm>
            <a:off x="5473762" y="1598900"/>
            <a:ext cx="542400" cy="5424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igtree"/>
              <a:ea typeface="Figtree"/>
              <a:cs typeface="Figtree"/>
              <a:sym typeface="Figtree"/>
            </a:endParaRPr>
          </a:p>
        </p:txBody>
      </p:sp>
      <p:pic>
        <p:nvPicPr>
          <p:cNvPr id="7" name="Graphic 6" descr="Stopwatch">
            <a:extLst>
              <a:ext uri="{FF2B5EF4-FFF2-40B4-BE49-F238E27FC236}">
                <a16:creationId xmlns:a16="http://schemas.microsoft.com/office/drawing/2014/main" id="{09CD6A8D-A275-CF70-53C7-501B41E453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16362" y="1639013"/>
            <a:ext cx="457200" cy="457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Medical Center Specializing in Audiology and Hearing Health by Slidesgo">
  <a:themeElements>
    <a:clrScheme name="Simple Light">
      <a:dk1>
        <a:srgbClr val="000000"/>
      </a:dk1>
      <a:lt1>
        <a:srgbClr val="FFFFFF"/>
      </a:lt1>
      <a:dk2>
        <a:srgbClr val="009EB7"/>
      </a:dk2>
      <a:lt2>
        <a:srgbClr val="83D7DD"/>
      </a:lt2>
      <a:accent1>
        <a:srgbClr val="8B52B9"/>
      </a:accent1>
      <a:accent2>
        <a:srgbClr val="DDCBEF"/>
      </a:accent2>
      <a:accent3>
        <a:srgbClr val="363636"/>
      </a:accent3>
      <a:accent4>
        <a:srgbClr val="FFFFFF"/>
      </a:accent4>
      <a:accent5>
        <a:srgbClr val="FFFFFF"/>
      </a:accent5>
      <a:accent6>
        <a:srgbClr val="FFFFFF"/>
      </a:accent6>
      <a:hlink>
        <a:srgbClr val="36363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188</TotalTime>
  <Words>742</Words>
  <Application>Microsoft Office PowerPoint</Application>
  <PresentationFormat>On-screen Show (16:9)</PresentationFormat>
  <Paragraphs>133</Paragraphs>
  <Slides>38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6" baseType="lpstr">
      <vt:lpstr>Arial</vt:lpstr>
      <vt:lpstr>Figtree</vt:lpstr>
      <vt:lpstr>Jumble</vt:lpstr>
      <vt:lpstr>Montserrat</vt:lpstr>
      <vt:lpstr>Open Sans</vt:lpstr>
      <vt:lpstr>Raleway</vt:lpstr>
      <vt:lpstr>Söhne</vt:lpstr>
      <vt:lpstr>Medical Center Specializing in Audiology and Hearing Health by Slidesgo</vt:lpstr>
      <vt:lpstr>BRAIN TUMOR CLASSIFIER</vt:lpstr>
      <vt:lpstr>Table of contents</vt:lpstr>
      <vt:lpstr>OBJECTIVE</vt:lpstr>
      <vt:lpstr>NEED FOR SUCH A CLASSIFIER</vt:lpstr>
      <vt:lpstr>Data about our DATA</vt:lpstr>
      <vt:lpstr>DATA</vt:lpstr>
      <vt:lpstr>CLASS LABELS</vt:lpstr>
      <vt:lpstr>150529</vt:lpstr>
      <vt:lpstr>SOLUTION</vt:lpstr>
      <vt:lpstr>1K</vt:lpstr>
      <vt:lpstr>Review of our REVIEW 1</vt:lpstr>
      <vt:lpstr>THREE MODELS</vt:lpstr>
      <vt:lpstr>Our statistics</vt:lpstr>
      <vt:lpstr>~90%</vt:lpstr>
      <vt:lpstr>REVIEW 2</vt:lpstr>
      <vt:lpstr>PROBABILISTIC MODELS</vt:lpstr>
      <vt:lpstr>Our statistics</vt:lpstr>
      <vt:lpstr>PowerPoint Presentation</vt:lpstr>
      <vt:lpstr>PowerPoint Presentation</vt:lpstr>
      <vt:lpstr>PowerPoint Presentation</vt:lpstr>
      <vt:lpstr>PowerPoint Presentation</vt:lpstr>
      <vt:lpstr>UNSUPERVISED MODELS</vt:lpstr>
      <vt:lpstr>Our statistics</vt:lpstr>
      <vt:lpstr>PowerPoint Presentation</vt:lpstr>
      <vt:lpstr>ENSEMBLE MODELS</vt:lpstr>
      <vt:lpstr>Our statistics</vt:lpstr>
      <vt:lpstr>PowerPoint Presentation</vt:lpstr>
      <vt:lpstr>CONCLUSION</vt:lpstr>
      <vt:lpstr>THE ULTIMATE BATTLE!</vt:lpstr>
      <vt:lpstr>Our statistics</vt:lpstr>
      <vt:lpstr>CONGRATULATIONS KNN!</vt:lpstr>
      <vt:lpstr>FINDINGS</vt:lpstr>
      <vt:lpstr>UI TIME!</vt:lpstr>
      <vt:lpstr>PowerPoint Presentation</vt:lpstr>
      <vt:lpstr>PowerPoint Presentation</vt:lpstr>
      <vt:lpstr>PowerPoint Presentation</vt:lpstr>
      <vt:lpstr>PowerPoint Presentation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BRAIN TUMOR CLASSIFIER</dc:title>
  <dc:creator>Bhavana Naidu</dc:creator>
  <cp:lastModifiedBy>Bhavana N - [CB.EN.U4CSE21411]</cp:lastModifiedBy>
  <cp:revision>10</cp:revision>
  <dcterms:modified xsi:type="dcterms:W3CDTF">2023-12-06T04:49:12Z</dcterms:modified>
</cp:coreProperties>
</file>